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 ContentType="image/ti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9"/>
  </p:notesMasterIdLst>
  <p:sldIdLst>
    <p:sldId id="256" r:id="rId2"/>
    <p:sldId id="257" r:id="rId3"/>
    <p:sldId id="258" r:id="rId4"/>
    <p:sldId id="259" r:id="rId5"/>
    <p:sldId id="260" r:id="rId6"/>
    <p:sldId id="261" r:id="rId7"/>
    <p:sldId id="262" r:id="rId8"/>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9pPr>
  </p:defaultTextStyle>
  <p:extLst>
    <p:ext uri="{EFAFB233-063F-42B5-8137-9DF3F51BA10A}">
      <p15:sldGuideLst xmlns:p15="http://schemas.microsoft.com/office/powerpoint/2012/main">
        <p15:guide id="1" orient="horz" pos="864" userDrawn="1">
          <p15:clr>
            <a:srgbClr val="A4A3A4"/>
          </p15:clr>
        </p15:guide>
        <p15:guide id="2" pos="648" userDrawn="1">
          <p15:clr>
            <a:srgbClr val="A4A3A4"/>
          </p15:clr>
        </p15:guide>
        <p15:guide id="3" orient="horz" pos="103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DD4EA"/>
          </a:solidFill>
        </a:fill>
      </a:tcStyle>
    </a:wholeTbl>
    <a:band2H>
      <a:tcTxStyle/>
      <a:tcStyle>
        <a:tcBdr/>
        <a:fill>
          <a:solidFill>
            <a:srgbClr val="E8EBF5"/>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a:tcStyle>
        <a:tcBdr/>
        <a:fill>
          <a:solidFill>
            <a:srgbClr val="F0F0F0"/>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a:tcStyle>
        <a:tcBdr/>
        <a:fill>
          <a:solidFill>
            <a:srgbClr val="EBF1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861"/>
    <p:restoredTop sz="94694"/>
  </p:normalViewPr>
  <p:slideViewPr>
    <p:cSldViewPr snapToGrid="0" showGuides="1">
      <p:cViewPr varScale="1">
        <p:scale>
          <a:sx n="97" d="100"/>
          <a:sy n="97" d="100"/>
        </p:scale>
        <p:origin x="216" y="616"/>
      </p:cViewPr>
      <p:guideLst>
        <p:guide orient="horz" pos="864"/>
        <p:guide pos="648"/>
        <p:guide orient="horz" pos="103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1" name="Shape 201"/>
          <p:cNvSpPr>
            <a:spLocks noGrp="1" noRot="1" noChangeAspect="1"/>
          </p:cNvSpPr>
          <p:nvPr>
            <p:ph type="sldImg"/>
          </p:nvPr>
        </p:nvSpPr>
        <p:spPr>
          <a:xfrm>
            <a:off x="1143000" y="685800"/>
            <a:ext cx="4572000" cy="3429000"/>
          </a:xfrm>
          <a:prstGeom prst="rect">
            <a:avLst/>
          </a:prstGeom>
        </p:spPr>
        <p:txBody>
          <a:bodyPr/>
          <a:lstStyle/>
          <a:p>
            <a:endParaRPr/>
          </a:p>
        </p:txBody>
      </p:sp>
      <p:sp>
        <p:nvSpPr>
          <p:cNvPr id="202" name="Shape 202"/>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n-lt"/>
        <a:ea typeface="+mn-ea"/>
        <a:cs typeface="+mn-cs"/>
        <a:sym typeface="Calibri"/>
      </a:defRPr>
    </a:lvl1pPr>
    <a:lvl2pPr indent="228600" latinLnBrk="0">
      <a:defRPr sz="1200">
        <a:latin typeface="+mn-lt"/>
        <a:ea typeface="+mn-ea"/>
        <a:cs typeface="+mn-cs"/>
        <a:sym typeface="Calibri"/>
      </a:defRPr>
    </a:lvl2pPr>
    <a:lvl3pPr indent="457200" latinLnBrk="0">
      <a:defRPr sz="1200">
        <a:latin typeface="+mn-lt"/>
        <a:ea typeface="+mn-ea"/>
        <a:cs typeface="+mn-cs"/>
        <a:sym typeface="Calibri"/>
      </a:defRPr>
    </a:lvl3pPr>
    <a:lvl4pPr indent="685800" latinLnBrk="0">
      <a:defRPr sz="1200">
        <a:latin typeface="+mn-lt"/>
        <a:ea typeface="+mn-ea"/>
        <a:cs typeface="+mn-cs"/>
        <a:sym typeface="Calibri"/>
      </a:defRPr>
    </a:lvl4pPr>
    <a:lvl5pPr indent="914400" latinLnBrk="0">
      <a:defRPr sz="1200">
        <a:latin typeface="+mn-lt"/>
        <a:ea typeface="+mn-ea"/>
        <a:cs typeface="+mn-cs"/>
        <a:sym typeface="Calibri"/>
      </a:defRPr>
    </a:lvl5pPr>
    <a:lvl6pPr indent="1143000" latinLnBrk="0">
      <a:defRPr sz="1200">
        <a:latin typeface="+mn-lt"/>
        <a:ea typeface="+mn-ea"/>
        <a:cs typeface="+mn-cs"/>
        <a:sym typeface="Calibri"/>
      </a:defRPr>
    </a:lvl6pPr>
    <a:lvl7pPr indent="1371600" latinLnBrk="0">
      <a:defRPr sz="1200">
        <a:latin typeface="+mn-lt"/>
        <a:ea typeface="+mn-ea"/>
        <a:cs typeface="+mn-cs"/>
        <a:sym typeface="Calibri"/>
      </a:defRPr>
    </a:lvl7pPr>
    <a:lvl8pPr indent="1600200" latinLnBrk="0">
      <a:defRPr sz="1200">
        <a:latin typeface="+mn-lt"/>
        <a:ea typeface="+mn-ea"/>
        <a:cs typeface="+mn-cs"/>
        <a:sym typeface="Calibri"/>
      </a:defRPr>
    </a:lvl8pPr>
    <a:lvl9pPr indent="1828800" latinLnBrk="0">
      <a:defRPr sz="1200">
        <a:latin typeface="+mn-lt"/>
        <a:ea typeface="+mn-ea"/>
        <a:cs typeface="+mn-cs"/>
        <a:sym typeface="Calibri"/>
      </a:defRPr>
    </a:lvl9pPr>
  </p:notesStyle>
</p:notesMaster>
</file>

<file path=ppt/slideLayouts/_rels/slideLayout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eg"/><Relationship Id="rId7" Type="http://schemas.openxmlformats.org/officeDocument/2006/relationships/image" Target="../media/image6.png"/><Relationship Id="rId2" Type="http://schemas.openxmlformats.org/officeDocument/2006/relationships/image" Target="../media/image1.tif"/><Relationship Id="rId1" Type="http://schemas.openxmlformats.org/officeDocument/2006/relationships/slideMaster" Target="../slideMasters/slideMaster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tif"/><Relationship Id="rId1" Type="http://schemas.openxmlformats.org/officeDocument/2006/relationships/slideMaster" Target="../slideMasters/slideMaster1.xml"/><Relationship Id="rId5" Type="http://schemas.openxmlformats.org/officeDocument/2006/relationships/image" Target="../media/image4.jpeg"/><Relationship Id="rId4" Type="http://schemas.openxmlformats.org/officeDocument/2006/relationships/image" Target="../media/image3.jpe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tif"/><Relationship Id="rId1" Type="http://schemas.openxmlformats.org/officeDocument/2006/relationships/slideMaster" Target="../slideMasters/slideMaster1.xml"/><Relationship Id="rId5" Type="http://schemas.openxmlformats.org/officeDocument/2006/relationships/image" Target="../media/image4.jpeg"/><Relationship Id="rId4" Type="http://schemas.openxmlformats.org/officeDocument/2006/relationships/image" Target="../media/image3.jpe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tif"/><Relationship Id="rId1" Type="http://schemas.openxmlformats.org/officeDocument/2006/relationships/slideMaster" Target="../slideMasters/slideMaster1.xml"/><Relationship Id="rId5" Type="http://schemas.openxmlformats.org/officeDocument/2006/relationships/image" Target="../media/image4.jpeg"/><Relationship Id="rId4" Type="http://schemas.openxmlformats.org/officeDocument/2006/relationships/image" Target="../media/image3.jpe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tif"/><Relationship Id="rId1" Type="http://schemas.openxmlformats.org/officeDocument/2006/relationships/slideMaster" Target="../slideMasters/slideMaster1.xml"/><Relationship Id="rId5" Type="http://schemas.openxmlformats.org/officeDocument/2006/relationships/image" Target="../media/image4.jpeg"/><Relationship Id="rId4" Type="http://schemas.openxmlformats.org/officeDocument/2006/relationships/image" Target="../media/image3.jpe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userDrawn="1">
  <p:cSld name="Title Slide: Option 1">
    <p:spTree>
      <p:nvGrpSpPr>
        <p:cNvPr id="1" name=""/>
        <p:cNvGrpSpPr/>
        <p:nvPr/>
      </p:nvGrpSpPr>
      <p:grpSpPr>
        <a:xfrm>
          <a:off x="0" y="0"/>
          <a:ext cx="0" cy="0"/>
          <a:chOff x="0" y="0"/>
          <a:chExt cx="0" cy="0"/>
        </a:xfrm>
      </p:grpSpPr>
      <p:pic>
        <p:nvPicPr>
          <p:cNvPr id="16" name="Picture 11" descr="Picture 11"/>
          <p:cNvPicPr>
            <a:picLocks noChangeAspect="1"/>
          </p:cNvPicPr>
          <p:nvPr/>
        </p:nvPicPr>
        <p:blipFill>
          <a:blip r:embed="rId2"/>
          <a:stretch>
            <a:fillRect/>
          </a:stretch>
        </p:blipFill>
        <p:spPr>
          <a:xfrm>
            <a:off x="11975699" y="0"/>
            <a:ext cx="216302" cy="6858000"/>
          </a:xfrm>
          <a:prstGeom prst="rect">
            <a:avLst/>
          </a:prstGeom>
          <a:ln w="12700">
            <a:miter lim="400000"/>
          </a:ln>
        </p:spPr>
      </p:pic>
      <p:pic>
        <p:nvPicPr>
          <p:cNvPr id="17" name="Picture 15" descr="Picture 15"/>
          <p:cNvPicPr>
            <a:picLocks noChangeAspect="1"/>
          </p:cNvPicPr>
          <p:nvPr/>
        </p:nvPicPr>
        <p:blipFill>
          <a:blip r:embed="rId3"/>
          <a:stretch>
            <a:fillRect/>
          </a:stretch>
        </p:blipFill>
        <p:spPr>
          <a:xfrm>
            <a:off x="0" y="0"/>
            <a:ext cx="216301" cy="6858000"/>
          </a:xfrm>
          <a:prstGeom prst="rect">
            <a:avLst/>
          </a:prstGeom>
          <a:ln w="12700">
            <a:miter lim="400000"/>
          </a:ln>
        </p:spPr>
      </p:pic>
      <p:pic>
        <p:nvPicPr>
          <p:cNvPr id="18" name="Picture 18" descr="Picture 18"/>
          <p:cNvPicPr>
            <a:picLocks noChangeAspect="1"/>
          </p:cNvPicPr>
          <p:nvPr/>
        </p:nvPicPr>
        <p:blipFill>
          <a:blip r:embed="rId4"/>
          <a:stretch>
            <a:fillRect/>
          </a:stretch>
        </p:blipFill>
        <p:spPr>
          <a:xfrm>
            <a:off x="1066800" y="381250"/>
            <a:ext cx="2609241" cy="440998"/>
          </a:xfrm>
          <a:prstGeom prst="rect">
            <a:avLst/>
          </a:prstGeom>
          <a:ln w="12700">
            <a:miter lim="400000"/>
          </a:ln>
        </p:spPr>
      </p:pic>
      <p:pic>
        <p:nvPicPr>
          <p:cNvPr id="19" name="Picture 22" descr="Picture 22"/>
          <p:cNvPicPr>
            <a:picLocks noChangeAspect="1"/>
          </p:cNvPicPr>
          <p:nvPr/>
        </p:nvPicPr>
        <p:blipFill>
          <a:blip r:embed="rId5"/>
          <a:stretch>
            <a:fillRect/>
          </a:stretch>
        </p:blipFill>
        <p:spPr>
          <a:xfrm>
            <a:off x="1066800" y="6162804"/>
            <a:ext cx="1021876" cy="376108"/>
          </a:xfrm>
          <a:prstGeom prst="rect">
            <a:avLst/>
          </a:prstGeom>
          <a:ln w="12700">
            <a:miter lim="400000"/>
          </a:ln>
        </p:spPr>
      </p:pic>
      <p:sp>
        <p:nvSpPr>
          <p:cNvPr id="20" name="Straight Connector 24"/>
          <p:cNvSpPr/>
          <p:nvPr/>
        </p:nvSpPr>
        <p:spPr>
          <a:xfrm>
            <a:off x="1066800" y="5999967"/>
            <a:ext cx="10058401" cy="1"/>
          </a:xfrm>
          <a:prstGeom prst="line">
            <a:avLst/>
          </a:prstGeom>
          <a:ln w="25400" cap="rnd">
            <a:solidFill>
              <a:srgbClr val="BFBFBF"/>
            </a:solidFill>
            <a:prstDash val="sysDot"/>
          </a:ln>
        </p:spPr>
        <p:txBody>
          <a:bodyPr lIns="45719" rIns="45719"/>
          <a:lstStyle/>
          <a:p>
            <a:endParaRPr/>
          </a:p>
        </p:txBody>
      </p:sp>
      <p:pic>
        <p:nvPicPr>
          <p:cNvPr id="21" name="Picture 7" descr="Picture 7"/>
          <p:cNvPicPr>
            <a:picLocks noChangeAspect="1"/>
          </p:cNvPicPr>
          <p:nvPr/>
        </p:nvPicPr>
        <p:blipFill>
          <a:blip r:embed="rId6"/>
          <a:stretch>
            <a:fillRect/>
          </a:stretch>
        </p:blipFill>
        <p:spPr>
          <a:xfrm>
            <a:off x="-4948" y="0"/>
            <a:ext cx="12201897" cy="6858000"/>
          </a:xfrm>
          <a:prstGeom prst="rect">
            <a:avLst/>
          </a:prstGeom>
          <a:ln w="12700">
            <a:miter lim="400000"/>
          </a:ln>
        </p:spPr>
      </p:pic>
      <p:sp>
        <p:nvSpPr>
          <p:cNvPr id="23" name="Slide Number"/>
          <p:cNvSpPr txBox="1">
            <a:spLocks noGrp="1"/>
          </p:cNvSpPr>
          <p:nvPr>
            <p:ph type="sldNum" sz="quarter" idx="2"/>
          </p:nvPr>
        </p:nvSpPr>
        <p:spPr>
          <a:xfrm>
            <a:off x="10954953" y="6347163"/>
            <a:ext cx="245403" cy="243841"/>
          </a:xfrm>
          <a:prstGeom prst="rect">
            <a:avLst/>
          </a:prstGeom>
        </p:spPr>
        <p:txBody>
          <a:bodyPr/>
          <a:lstStyle>
            <a:lvl1pPr>
              <a:defRPr>
                <a:solidFill>
                  <a:srgbClr val="FFFFFF"/>
                </a:solidFill>
              </a:defRPr>
            </a:lvl1pPr>
          </a:lstStyle>
          <a:p>
            <a:fld id="{86CB4B4D-7CA3-9044-876B-883B54F8677D}" type="slidenum">
              <a:t>‹#›</a:t>
            </a:fld>
            <a:endParaRPr/>
          </a:p>
        </p:txBody>
      </p:sp>
      <p:pic>
        <p:nvPicPr>
          <p:cNvPr id="24" name="Picture 11" descr="Picture 11"/>
          <p:cNvPicPr>
            <a:picLocks noChangeAspect="1"/>
          </p:cNvPicPr>
          <p:nvPr/>
        </p:nvPicPr>
        <p:blipFill>
          <a:blip r:embed="rId7"/>
          <a:stretch>
            <a:fillRect/>
          </a:stretch>
        </p:blipFill>
        <p:spPr>
          <a:xfrm>
            <a:off x="1066799" y="650904"/>
            <a:ext cx="3874959" cy="654924"/>
          </a:xfrm>
          <a:prstGeom prst="rect">
            <a:avLst/>
          </a:prstGeom>
          <a:ln w="12700">
            <a:miter lim="400000"/>
          </a:ln>
        </p:spPr>
      </p:pic>
      <p:sp>
        <p:nvSpPr>
          <p:cNvPr id="25" name="Straight Connector 12"/>
          <p:cNvSpPr/>
          <p:nvPr/>
        </p:nvSpPr>
        <p:spPr>
          <a:xfrm>
            <a:off x="1066800" y="4793200"/>
            <a:ext cx="10058401" cy="1"/>
          </a:xfrm>
          <a:prstGeom prst="line">
            <a:avLst/>
          </a:prstGeom>
          <a:ln w="25400" cap="rnd">
            <a:solidFill>
              <a:srgbClr val="FFFFFF"/>
            </a:solidFill>
            <a:prstDash val="sysDot"/>
          </a:ln>
        </p:spPr>
        <p:txBody>
          <a:bodyPr lIns="45719" rIns="45719"/>
          <a:lstStyle/>
          <a:p>
            <a:endParaRPr/>
          </a:p>
        </p:txBody>
      </p:sp>
      <p:pic>
        <p:nvPicPr>
          <p:cNvPr id="26" name="Picture 14" descr="Picture 14"/>
          <p:cNvPicPr>
            <a:picLocks noChangeAspect="1"/>
          </p:cNvPicPr>
          <p:nvPr/>
        </p:nvPicPr>
        <p:blipFill>
          <a:blip r:embed="rId8"/>
          <a:stretch>
            <a:fillRect/>
          </a:stretch>
        </p:blipFill>
        <p:spPr>
          <a:xfrm>
            <a:off x="1066799" y="1883087"/>
            <a:ext cx="6489978" cy="2388677"/>
          </a:xfrm>
          <a:prstGeom prst="rect">
            <a:avLst/>
          </a:prstGeom>
          <a:ln w="12700">
            <a:miter lim="400000"/>
          </a:ln>
        </p:spPr>
      </p:pic>
      <p:sp>
        <p:nvSpPr>
          <p:cNvPr id="2" name="Title 1">
            <a:extLst>
              <a:ext uri="{FF2B5EF4-FFF2-40B4-BE49-F238E27FC236}">
                <a16:creationId xmlns:a16="http://schemas.microsoft.com/office/drawing/2014/main" id="{96433252-89B9-9542-9702-653EC079C9D2}"/>
              </a:ext>
            </a:extLst>
          </p:cNvPr>
          <p:cNvSpPr>
            <a:spLocks noGrp="1"/>
          </p:cNvSpPr>
          <p:nvPr>
            <p:ph type="ctrTitle"/>
          </p:nvPr>
        </p:nvSpPr>
        <p:spPr>
          <a:xfrm>
            <a:off x="1066799" y="5062008"/>
            <a:ext cx="9601201" cy="837423"/>
          </a:xfrm>
        </p:spPr>
        <p:txBody>
          <a:bodyPr anchor="t"/>
          <a:lstStyle>
            <a:lvl1pPr algn="l">
              <a:defRPr sz="2000">
                <a:solidFill>
                  <a:schemeClr val="bg1"/>
                </a:solidFill>
                <a:latin typeface="Museo Slab 500" panose="02000000000000000000" pitchFamily="2" charset="77"/>
              </a:defRPr>
            </a:lvl1pPr>
          </a:lstStyle>
          <a:p>
            <a:r>
              <a:rPr lang="en-US" dirty="0"/>
              <a:t>Click to edit Master title style</a:t>
            </a: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Hed, Bullets, 3 Photos">
    <p:spTree>
      <p:nvGrpSpPr>
        <p:cNvPr id="1" name=""/>
        <p:cNvGrpSpPr/>
        <p:nvPr/>
      </p:nvGrpSpPr>
      <p:grpSpPr>
        <a:xfrm>
          <a:off x="0" y="0"/>
          <a:ext cx="0" cy="0"/>
          <a:chOff x="0" y="0"/>
          <a:chExt cx="0" cy="0"/>
        </a:xfrm>
      </p:grpSpPr>
      <p:sp>
        <p:nvSpPr>
          <p:cNvPr id="128" name="Body Level One…"/>
          <p:cNvSpPr txBox="1">
            <a:spLocks noGrp="1"/>
          </p:cNvSpPr>
          <p:nvPr>
            <p:ph type="body" sz="quarter" idx="1" hasCustomPrompt="1"/>
          </p:nvPr>
        </p:nvSpPr>
        <p:spPr>
          <a:xfrm>
            <a:off x="1066800" y="2225714"/>
            <a:ext cx="4161183" cy="2618860"/>
          </a:xfrm>
          <a:prstGeom prst="rect">
            <a:avLst/>
          </a:prstGeom>
        </p:spPr>
        <p:txBody>
          <a:bodyPr lIns="0" tIns="0" rIns="0" bIns="0">
            <a:normAutofit/>
          </a:bodyPr>
          <a:lstStyle>
            <a:lvl1pPr marL="0" indent="0">
              <a:buSzTx/>
              <a:buFontTx/>
              <a:buNone/>
              <a:defRPr sz="2000">
                <a:latin typeface="Museo Slab 300"/>
                <a:ea typeface="Museo Slab 300"/>
                <a:cs typeface="Museo Slab 300"/>
                <a:sym typeface="Museo Slab 300"/>
              </a:defRPr>
            </a:lvl1pPr>
            <a:lvl2pPr marL="236538" indent="-225425">
              <a:buFontTx/>
              <a:defRPr sz="2000">
                <a:latin typeface="Museo Slab 300"/>
                <a:ea typeface="Museo Slab 300"/>
                <a:cs typeface="Museo Slab 300"/>
                <a:sym typeface="Museo Slab 300"/>
              </a:defRPr>
            </a:lvl2pPr>
            <a:lvl3pPr marL="552273" indent="-315736">
              <a:buFontTx/>
              <a:buChar char="o"/>
              <a:defRPr sz="2000">
                <a:latin typeface="Museo Slab 300"/>
                <a:ea typeface="Museo Slab 300"/>
                <a:cs typeface="Museo Slab 300"/>
                <a:sym typeface="Museo Slab 300"/>
              </a:defRPr>
            </a:lvl3pPr>
            <a:lvl4pPr marL="0" indent="1371600">
              <a:buSzTx/>
              <a:buFontTx/>
              <a:buNone/>
              <a:defRPr sz="2000">
                <a:latin typeface="Museo Slab 300"/>
                <a:ea typeface="Museo Slab 300"/>
                <a:cs typeface="Museo Slab 300"/>
                <a:sym typeface="Museo Slab 300"/>
              </a:defRPr>
            </a:lvl4pPr>
            <a:lvl5pPr marL="0" indent="1828800">
              <a:buSzTx/>
              <a:buFontTx/>
              <a:buNone/>
              <a:defRPr sz="2000">
                <a:latin typeface="Museo Slab 300"/>
                <a:ea typeface="Museo Slab 300"/>
                <a:cs typeface="Museo Slab 300"/>
                <a:sym typeface="Museo Slab 300"/>
              </a:defRPr>
            </a:lvl5pPr>
          </a:lstStyle>
          <a:p>
            <a:r>
              <a:t>Intro text here</a:t>
            </a:r>
          </a:p>
          <a:p>
            <a:pPr lvl="1"/>
            <a:endParaRPr/>
          </a:p>
          <a:p>
            <a:pPr lvl="2"/>
            <a:endParaRPr/>
          </a:p>
          <a:p>
            <a:pPr lvl="3"/>
            <a:endParaRPr/>
          </a:p>
          <a:p>
            <a:pPr lvl="4"/>
            <a:endParaRPr/>
          </a:p>
        </p:txBody>
      </p:sp>
      <p:sp>
        <p:nvSpPr>
          <p:cNvPr id="129" name="Slide Number"/>
          <p:cNvSpPr txBox="1">
            <a:spLocks noGrp="1"/>
          </p:cNvSpPr>
          <p:nvPr>
            <p:ph type="sldNum" sz="quarter" idx="2"/>
          </p:nvPr>
        </p:nvSpPr>
        <p:spPr>
          <a:xfrm>
            <a:off x="10954953" y="6347163"/>
            <a:ext cx="245403" cy="243841"/>
          </a:xfrm>
          <a:prstGeom prst="rect">
            <a:avLst/>
          </a:prstGeom>
        </p:spPr>
        <p:txBody>
          <a:bodyPr/>
          <a:lstStyle/>
          <a:p>
            <a:fld id="{86CB4B4D-7CA3-9044-876B-883B54F8677D}" type="slidenum">
              <a:t>‹#›</a:t>
            </a:fld>
            <a:endParaRPr/>
          </a:p>
        </p:txBody>
      </p:sp>
      <p:sp>
        <p:nvSpPr>
          <p:cNvPr id="130" name="Picture Placeholder 2"/>
          <p:cNvSpPr>
            <a:spLocks noGrp="1"/>
          </p:cNvSpPr>
          <p:nvPr>
            <p:ph type="pic" sz="quarter" idx="13"/>
          </p:nvPr>
        </p:nvSpPr>
        <p:spPr>
          <a:xfrm>
            <a:off x="5854148" y="1320800"/>
            <a:ext cx="2603009" cy="4343400"/>
          </a:xfrm>
          <a:prstGeom prst="rect">
            <a:avLst/>
          </a:prstGeom>
        </p:spPr>
        <p:txBody>
          <a:bodyPr lIns="91439" rIns="91439"/>
          <a:lstStyle/>
          <a:p>
            <a:endParaRPr/>
          </a:p>
        </p:txBody>
      </p:sp>
      <p:sp>
        <p:nvSpPr>
          <p:cNvPr id="131" name="Picture Placeholder 2"/>
          <p:cNvSpPr>
            <a:spLocks noGrp="1"/>
          </p:cNvSpPr>
          <p:nvPr>
            <p:ph type="pic" sz="quarter" idx="14"/>
          </p:nvPr>
        </p:nvSpPr>
        <p:spPr>
          <a:xfrm>
            <a:off x="8537712" y="1320800"/>
            <a:ext cx="2587488" cy="2112746"/>
          </a:xfrm>
          <a:prstGeom prst="rect">
            <a:avLst/>
          </a:prstGeom>
        </p:spPr>
        <p:txBody>
          <a:bodyPr lIns="91439" rIns="91439"/>
          <a:lstStyle/>
          <a:p>
            <a:endParaRPr/>
          </a:p>
        </p:txBody>
      </p:sp>
      <p:sp>
        <p:nvSpPr>
          <p:cNvPr id="132" name="Picture Placeholder 2"/>
          <p:cNvSpPr>
            <a:spLocks noGrp="1"/>
          </p:cNvSpPr>
          <p:nvPr>
            <p:ph type="pic" sz="quarter" idx="15"/>
          </p:nvPr>
        </p:nvSpPr>
        <p:spPr>
          <a:xfrm>
            <a:off x="8537712" y="3529726"/>
            <a:ext cx="2587488" cy="2134474"/>
          </a:xfrm>
          <a:prstGeom prst="rect">
            <a:avLst/>
          </a:prstGeom>
        </p:spPr>
        <p:txBody>
          <a:bodyPr lIns="91439" rIns="91439"/>
          <a:lstStyle/>
          <a:p>
            <a:endParaRPr/>
          </a:p>
        </p:txBody>
      </p:sp>
      <p:sp>
        <p:nvSpPr>
          <p:cNvPr id="133" name="Headline Here"/>
          <p:cNvSpPr txBox="1">
            <a:spLocks noGrp="1"/>
          </p:cNvSpPr>
          <p:nvPr>
            <p:ph type="title" hasCustomPrompt="1"/>
          </p:nvPr>
        </p:nvSpPr>
        <p:spPr>
          <a:xfrm>
            <a:off x="1066800" y="1371600"/>
            <a:ext cx="4161183" cy="829371"/>
          </a:xfrm>
          <a:prstGeom prst="rect">
            <a:avLst/>
          </a:prstGeom>
        </p:spPr>
        <p:txBody>
          <a:bodyPr lIns="0" tIns="0" rIns="0" bIns="0" anchor="t">
            <a:normAutofit/>
          </a:bodyPr>
          <a:lstStyle>
            <a:lvl1pPr>
              <a:lnSpc>
                <a:spcPct val="70000"/>
              </a:lnSpc>
              <a:defRPr sz="4000" b="1">
                <a:latin typeface="Effra"/>
                <a:ea typeface="Effra"/>
                <a:cs typeface="Effra"/>
                <a:sym typeface="Effra"/>
              </a:defRPr>
            </a:lvl1pPr>
          </a:lstStyle>
          <a:p>
            <a:r>
              <a:t>Headline Here</a:t>
            </a: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Hed &amp; Headshot Photos With Title">
    <p:spTree>
      <p:nvGrpSpPr>
        <p:cNvPr id="1" name=""/>
        <p:cNvGrpSpPr/>
        <p:nvPr/>
      </p:nvGrpSpPr>
      <p:grpSpPr>
        <a:xfrm>
          <a:off x="0" y="0"/>
          <a:ext cx="0" cy="0"/>
          <a:chOff x="0" y="0"/>
          <a:chExt cx="0" cy="0"/>
        </a:xfrm>
      </p:grpSpPr>
      <p:sp>
        <p:nvSpPr>
          <p:cNvPr id="140" name="Slide Number"/>
          <p:cNvSpPr txBox="1">
            <a:spLocks noGrp="1"/>
          </p:cNvSpPr>
          <p:nvPr>
            <p:ph type="sldNum" sz="quarter" idx="2"/>
          </p:nvPr>
        </p:nvSpPr>
        <p:spPr>
          <a:xfrm>
            <a:off x="10954953" y="6347163"/>
            <a:ext cx="245403" cy="243841"/>
          </a:xfrm>
          <a:prstGeom prst="rect">
            <a:avLst/>
          </a:prstGeom>
        </p:spPr>
        <p:txBody>
          <a:bodyPr/>
          <a:lstStyle/>
          <a:p>
            <a:fld id="{86CB4B4D-7CA3-9044-876B-883B54F8677D}" type="slidenum">
              <a:t>‹#›</a:t>
            </a:fld>
            <a:endParaRPr/>
          </a:p>
        </p:txBody>
      </p:sp>
      <p:sp>
        <p:nvSpPr>
          <p:cNvPr id="141" name="Picture Placeholder 2"/>
          <p:cNvSpPr>
            <a:spLocks noGrp="1"/>
          </p:cNvSpPr>
          <p:nvPr>
            <p:ph type="pic" sz="quarter" idx="13"/>
          </p:nvPr>
        </p:nvSpPr>
        <p:spPr>
          <a:xfrm>
            <a:off x="4778900" y="2266124"/>
            <a:ext cx="2603009" cy="2652387"/>
          </a:xfrm>
          <a:prstGeom prst="rect">
            <a:avLst/>
          </a:prstGeom>
        </p:spPr>
        <p:txBody>
          <a:bodyPr lIns="91439" rIns="91439"/>
          <a:lstStyle/>
          <a:p>
            <a:endParaRPr/>
          </a:p>
        </p:txBody>
      </p:sp>
      <p:sp>
        <p:nvSpPr>
          <p:cNvPr id="142" name="Picture Placeholder 2"/>
          <p:cNvSpPr>
            <a:spLocks noGrp="1"/>
          </p:cNvSpPr>
          <p:nvPr>
            <p:ph type="pic" sz="quarter" idx="14"/>
          </p:nvPr>
        </p:nvSpPr>
        <p:spPr>
          <a:xfrm>
            <a:off x="1919222" y="2266124"/>
            <a:ext cx="2603008" cy="2652387"/>
          </a:xfrm>
          <a:prstGeom prst="rect">
            <a:avLst/>
          </a:prstGeom>
        </p:spPr>
        <p:txBody>
          <a:bodyPr lIns="91439" rIns="91439"/>
          <a:lstStyle/>
          <a:p>
            <a:endParaRPr/>
          </a:p>
        </p:txBody>
      </p:sp>
      <p:sp>
        <p:nvSpPr>
          <p:cNvPr id="143" name="Picture Placeholder 2"/>
          <p:cNvSpPr>
            <a:spLocks noGrp="1"/>
          </p:cNvSpPr>
          <p:nvPr>
            <p:ph type="pic" sz="quarter" idx="15"/>
          </p:nvPr>
        </p:nvSpPr>
        <p:spPr>
          <a:xfrm>
            <a:off x="7595164" y="2266124"/>
            <a:ext cx="2603009" cy="2652387"/>
          </a:xfrm>
          <a:prstGeom prst="rect">
            <a:avLst/>
          </a:prstGeom>
        </p:spPr>
        <p:txBody>
          <a:bodyPr lIns="91439" rIns="91439"/>
          <a:lstStyle/>
          <a:p>
            <a:endParaRPr/>
          </a:p>
        </p:txBody>
      </p:sp>
      <p:sp>
        <p:nvSpPr>
          <p:cNvPr id="144" name="Body Level One…"/>
          <p:cNvSpPr txBox="1">
            <a:spLocks noGrp="1"/>
          </p:cNvSpPr>
          <p:nvPr>
            <p:ph type="body" sz="quarter" idx="1" hasCustomPrompt="1"/>
          </p:nvPr>
        </p:nvSpPr>
        <p:spPr>
          <a:xfrm>
            <a:off x="1919222" y="5076073"/>
            <a:ext cx="2603008" cy="564331"/>
          </a:xfrm>
          <a:prstGeom prst="rect">
            <a:avLst/>
          </a:prstGeom>
        </p:spPr>
        <p:txBody>
          <a:bodyPr lIns="0" tIns="0" rIns="0" bIns="0">
            <a:normAutofit/>
          </a:bodyPr>
          <a:lstStyle>
            <a:lvl1pPr marL="0" indent="0" algn="ctr">
              <a:buSzTx/>
              <a:buFontTx/>
              <a:buNone/>
              <a:defRPr sz="1800" b="1">
                <a:solidFill>
                  <a:srgbClr val="AB1500"/>
                </a:solidFill>
                <a:latin typeface="Museo Slab 700"/>
                <a:ea typeface="Museo Slab 700"/>
                <a:cs typeface="Museo Slab 700"/>
                <a:sym typeface="Museo Slab 700"/>
              </a:defRPr>
            </a:lvl1pPr>
            <a:lvl2pPr marL="0" indent="11113" algn="ctr">
              <a:buSzTx/>
              <a:buFontTx/>
              <a:buNone/>
              <a:defRPr sz="1800" b="1">
                <a:solidFill>
                  <a:srgbClr val="AB1500"/>
                </a:solidFill>
                <a:latin typeface="Museo Slab 700"/>
                <a:ea typeface="Museo Slab 700"/>
                <a:cs typeface="Museo Slab 700"/>
                <a:sym typeface="Museo Slab 700"/>
              </a:defRPr>
            </a:lvl2pPr>
            <a:lvl3pPr marL="0" indent="236536" algn="ctr">
              <a:buSzTx/>
              <a:buFontTx/>
              <a:buNone/>
              <a:defRPr sz="1800" b="1">
                <a:solidFill>
                  <a:srgbClr val="AB1500"/>
                </a:solidFill>
                <a:latin typeface="Museo Slab 700"/>
                <a:ea typeface="Museo Slab 700"/>
                <a:cs typeface="Museo Slab 700"/>
                <a:sym typeface="Museo Slab 700"/>
              </a:defRPr>
            </a:lvl3pPr>
            <a:lvl4pPr marL="0" indent="1371600" algn="ctr">
              <a:buSzTx/>
              <a:buFontTx/>
              <a:buNone/>
              <a:defRPr sz="1800" b="1">
                <a:solidFill>
                  <a:srgbClr val="AB1500"/>
                </a:solidFill>
                <a:latin typeface="Museo Slab 700"/>
                <a:ea typeface="Museo Slab 700"/>
                <a:cs typeface="Museo Slab 700"/>
                <a:sym typeface="Museo Slab 700"/>
              </a:defRPr>
            </a:lvl4pPr>
            <a:lvl5pPr marL="0" indent="1828800" algn="ctr">
              <a:buSzTx/>
              <a:buFontTx/>
              <a:buNone/>
              <a:defRPr sz="1800" b="1">
                <a:solidFill>
                  <a:srgbClr val="AB1500"/>
                </a:solidFill>
                <a:latin typeface="Museo Slab 700"/>
                <a:ea typeface="Museo Slab 700"/>
                <a:cs typeface="Museo Slab 700"/>
                <a:sym typeface="Museo Slab 700"/>
              </a:defRPr>
            </a:lvl5pPr>
          </a:lstStyle>
          <a:p>
            <a:r>
              <a:t>Name</a:t>
            </a:r>
          </a:p>
          <a:p>
            <a:pPr lvl="1"/>
            <a:endParaRPr/>
          </a:p>
          <a:p>
            <a:pPr lvl="2"/>
            <a:endParaRPr/>
          </a:p>
          <a:p>
            <a:pPr lvl="3"/>
            <a:endParaRPr/>
          </a:p>
          <a:p>
            <a:pPr lvl="4"/>
            <a:endParaRPr/>
          </a:p>
        </p:txBody>
      </p:sp>
      <p:sp>
        <p:nvSpPr>
          <p:cNvPr id="145" name="Text Placeholder 2"/>
          <p:cNvSpPr>
            <a:spLocks noGrp="1"/>
          </p:cNvSpPr>
          <p:nvPr>
            <p:ph type="body" sz="quarter" idx="16" hasCustomPrompt="1"/>
          </p:nvPr>
        </p:nvSpPr>
        <p:spPr>
          <a:xfrm>
            <a:off x="4777925" y="5076073"/>
            <a:ext cx="2603009" cy="564331"/>
          </a:xfrm>
          <a:prstGeom prst="rect">
            <a:avLst/>
          </a:prstGeom>
        </p:spPr>
        <p:txBody>
          <a:bodyPr lIns="0" tIns="0" rIns="0" bIns="0">
            <a:normAutofit/>
          </a:bodyPr>
          <a:lstStyle>
            <a:lvl1pPr marL="0" indent="0" algn="ctr" defTabSz="768095">
              <a:spcBef>
                <a:spcPts val="800"/>
              </a:spcBef>
              <a:buSzTx/>
              <a:buFontTx/>
              <a:buNone/>
              <a:defRPr sz="1512" b="1">
                <a:solidFill>
                  <a:srgbClr val="AB1500"/>
                </a:solidFill>
                <a:latin typeface="Museo Slab 700"/>
                <a:ea typeface="Museo Slab 700"/>
                <a:cs typeface="Museo Slab 700"/>
                <a:sym typeface="Museo Slab 700"/>
              </a:defRPr>
            </a:lvl1pPr>
          </a:lstStyle>
          <a:p>
            <a:r>
              <a:t>Name
Title</a:t>
            </a:r>
          </a:p>
        </p:txBody>
      </p:sp>
      <p:sp>
        <p:nvSpPr>
          <p:cNvPr id="146" name="Text Placeholder 2"/>
          <p:cNvSpPr>
            <a:spLocks noGrp="1"/>
          </p:cNvSpPr>
          <p:nvPr>
            <p:ph type="body" sz="quarter" idx="17" hasCustomPrompt="1"/>
          </p:nvPr>
        </p:nvSpPr>
        <p:spPr>
          <a:xfrm>
            <a:off x="7598126" y="5076073"/>
            <a:ext cx="2603009" cy="564331"/>
          </a:xfrm>
          <a:prstGeom prst="rect">
            <a:avLst/>
          </a:prstGeom>
        </p:spPr>
        <p:txBody>
          <a:bodyPr lIns="0" tIns="0" rIns="0" bIns="0">
            <a:normAutofit/>
          </a:bodyPr>
          <a:lstStyle>
            <a:lvl1pPr marL="0" indent="0" algn="ctr" defTabSz="768095">
              <a:spcBef>
                <a:spcPts val="800"/>
              </a:spcBef>
              <a:buSzTx/>
              <a:buFontTx/>
              <a:buNone/>
              <a:defRPr sz="1512" b="1">
                <a:solidFill>
                  <a:srgbClr val="AB1500"/>
                </a:solidFill>
                <a:latin typeface="Museo Slab 700"/>
                <a:ea typeface="Museo Slab 700"/>
                <a:cs typeface="Museo Slab 700"/>
                <a:sym typeface="Museo Slab 700"/>
              </a:defRPr>
            </a:lvl1pPr>
          </a:lstStyle>
          <a:p>
            <a:r>
              <a:t>Name
Title</a:t>
            </a:r>
          </a:p>
        </p:txBody>
      </p:sp>
      <p:sp>
        <p:nvSpPr>
          <p:cNvPr id="147" name="1-Line Headline Here"/>
          <p:cNvSpPr txBox="1">
            <a:spLocks noGrp="1"/>
          </p:cNvSpPr>
          <p:nvPr>
            <p:ph type="title" hasCustomPrompt="1"/>
          </p:nvPr>
        </p:nvSpPr>
        <p:spPr>
          <a:xfrm>
            <a:off x="1066800" y="1371600"/>
            <a:ext cx="10058400" cy="571501"/>
          </a:xfrm>
          <a:prstGeom prst="rect">
            <a:avLst/>
          </a:prstGeom>
        </p:spPr>
        <p:txBody>
          <a:bodyPr lIns="0" tIns="0" rIns="0" bIns="0" anchor="t">
            <a:normAutofit/>
          </a:bodyPr>
          <a:lstStyle>
            <a:lvl1pPr>
              <a:lnSpc>
                <a:spcPct val="70000"/>
              </a:lnSpc>
              <a:defRPr sz="4000" b="1">
                <a:solidFill>
                  <a:srgbClr val="C00000"/>
                </a:solidFill>
                <a:latin typeface="Effra"/>
                <a:ea typeface="Effra"/>
                <a:cs typeface="Effra"/>
                <a:sym typeface="Effra"/>
              </a:defRPr>
            </a:lvl1pPr>
          </a:lstStyle>
          <a:p>
            <a:r>
              <a:t>1-Line Headline Here</a:t>
            </a: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Full Slide Photo">
    <p:spTree>
      <p:nvGrpSpPr>
        <p:cNvPr id="1" name=""/>
        <p:cNvGrpSpPr/>
        <p:nvPr/>
      </p:nvGrpSpPr>
      <p:grpSpPr>
        <a:xfrm>
          <a:off x="0" y="0"/>
          <a:ext cx="0" cy="0"/>
          <a:chOff x="0" y="0"/>
          <a:chExt cx="0" cy="0"/>
        </a:xfrm>
      </p:grpSpPr>
      <p:sp>
        <p:nvSpPr>
          <p:cNvPr id="154" name="Picture Placeholder 2"/>
          <p:cNvSpPr>
            <a:spLocks noGrp="1"/>
          </p:cNvSpPr>
          <p:nvPr>
            <p:ph type="pic" idx="13"/>
          </p:nvPr>
        </p:nvSpPr>
        <p:spPr>
          <a:xfrm>
            <a:off x="212244" y="0"/>
            <a:ext cx="11758085" cy="6858000"/>
          </a:xfrm>
          <a:prstGeom prst="rect">
            <a:avLst/>
          </a:prstGeom>
        </p:spPr>
        <p:txBody>
          <a:bodyPr lIns="91439" rIns="91439"/>
          <a:lstStyle/>
          <a:p>
            <a:endParaRPr/>
          </a:p>
        </p:txBody>
      </p:sp>
      <p:sp>
        <p:nvSpPr>
          <p:cNvPr id="15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Large Photo With Caption">
    <p:spTree>
      <p:nvGrpSpPr>
        <p:cNvPr id="1" name=""/>
        <p:cNvGrpSpPr/>
        <p:nvPr/>
      </p:nvGrpSpPr>
      <p:grpSpPr>
        <a:xfrm>
          <a:off x="0" y="0"/>
          <a:ext cx="0" cy="0"/>
          <a:chOff x="0" y="0"/>
          <a:chExt cx="0" cy="0"/>
        </a:xfrm>
      </p:grpSpPr>
      <p:pic>
        <p:nvPicPr>
          <p:cNvPr id="162" name="Picture 7" descr="Picture 7"/>
          <p:cNvPicPr>
            <a:picLocks noChangeAspect="1"/>
          </p:cNvPicPr>
          <p:nvPr/>
        </p:nvPicPr>
        <p:blipFill>
          <a:blip r:embed="rId2"/>
          <a:stretch>
            <a:fillRect/>
          </a:stretch>
        </p:blipFill>
        <p:spPr>
          <a:xfrm>
            <a:off x="0" y="0"/>
            <a:ext cx="12201897" cy="6858000"/>
          </a:xfrm>
          <a:prstGeom prst="rect">
            <a:avLst/>
          </a:prstGeom>
          <a:ln w="12700">
            <a:miter lim="400000"/>
          </a:ln>
        </p:spPr>
      </p:pic>
      <p:sp>
        <p:nvSpPr>
          <p:cNvPr id="163" name="Body Level One…"/>
          <p:cNvSpPr txBox="1">
            <a:spLocks noGrp="1"/>
          </p:cNvSpPr>
          <p:nvPr>
            <p:ph type="body" sz="quarter" idx="1" hasCustomPrompt="1"/>
          </p:nvPr>
        </p:nvSpPr>
        <p:spPr>
          <a:xfrm>
            <a:off x="1066800" y="5493334"/>
            <a:ext cx="10058400" cy="616650"/>
          </a:xfrm>
          <a:prstGeom prst="rect">
            <a:avLst/>
          </a:prstGeom>
        </p:spPr>
        <p:txBody>
          <a:bodyPr lIns="0" tIns="0" rIns="0" bIns="0">
            <a:normAutofit/>
          </a:bodyPr>
          <a:lstStyle>
            <a:lvl1pPr marL="0" indent="0">
              <a:buSzTx/>
              <a:buFontTx/>
              <a:buNone/>
              <a:defRPr sz="1800" b="1">
                <a:solidFill>
                  <a:srgbClr val="FFFFFF"/>
                </a:solidFill>
                <a:latin typeface="Museo Slab 700"/>
                <a:ea typeface="Museo Slab 700"/>
                <a:cs typeface="Museo Slab 700"/>
                <a:sym typeface="Museo Slab 700"/>
              </a:defRPr>
            </a:lvl1pPr>
            <a:lvl2pPr marL="0" indent="457200">
              <a:buSzTx/>
              <a:buFontTx/>
              <a:buNone/>
              <a:defRPr sz="1800" b="1">
                <a:solidFill>
                  <a:srgbClr val="FFFFFF"/>
                </a:solidFill>
                <a:latin typeface="Museo Slab 700"/>
                <a:ea typeface="Museo Slab 700"/>
                <a:cs typeface="Museo Slab 700"/>
                <a:sym typeface="Museo Slab 700"/>
              </a:defRPr>
            </a:lvl2pPr>
            <a:lvl3pPr marL="0" indent="914400">
              <a:buSzTx/>
              <a:buFontTx/>
              <a:buNone/>
              <a:defRPr sz="1800" b="1">
                <a:solidFill>
                  <a:srgbClr val="FFFFFF"/>
                </a:solidFill>
                <a:latin typeface="Museo Slab 700"/>
                <a:ea typeface="Museo Slab 700"/>
                <a:cs typeface="Museo Slab 700"/>
                <a:sym typeface="Museo Slab 700"/>
              </a:defRPr>
            </a:lvl3pPr>
            <a:lvl4pPr marL="0" indent="1371600">
              <a:buSzTx/>
              <a:buFontTx/>
              <a:buNone/>
              <a:defRPr sz="1800" b="1">
                <a:solidFill>
                  <a:srgbClr val="FFFFFF"/>
                </a:solidFill>
                <a:latin typeface="Museo Slab 700"/>
                <a:ea typeface="Museo Slab 700"/>
                <a:cs typeface="Museo Slab 700"/>
                <a:sym typeface="Museo Slab 700"/>
              </a:defRPr>
            </a:lvl4pPr>
            <a:lvl5pPr marL="0" indent="1828800">
              <a:buSzTx/>
              <a:buFontTx/>
              <a:buNone/>
              <a:defRPr sz="1800" b="1">
                <a:solidFill>
                  <a:srgbClr val="FFFFFF"/>
                </a:solidFill>
                <a:latin typeface="Museo Slab 700"/>
                <a:ea typeface="Museo Slab 700"/>
                <a:cs typeface="Museo Slab 700"/>
                <a:sym typeface="Museo Slab 700"/>
              </a:defRPr>
            </a:lvl5pPr>
          </a:lstStyle>
          <a:p>
            <a:r>
              <a:t>Photo Caption Here</a:t>
            </a:r>
          </a:p>
          <a:p>
            <a:pPr lvl="1"/>
            <a:endParaRPr/>
          </a:p>
          <a:p>
            <a:pPr lvl="2"/>
            <a:endParaRPr/>
          </a:p>
          <a:p>
            <a:pPr lvl="3"/>
            <a:endParaRPr/>
          </a:p>
          <a:p>
            <a:pPr lvl="4"/>
            <a:endParaRPr/>
          </a:p>
        </p:txBody>
      </p:sp>
      <p:sp>
        <p:nvSpPr>
          <p:cNvPr id="164" name="Slide Number"/>
          <p:cNvSpPr txBox="1">
            <a:spLocks noGrp="1"/>
          </p:cNvSpPr>
          <p:nvPr>
            <p:ph type="sldNum" sz="quarter" idx="2"/>
          </p:nvPr>
        </p:nvSpPr>
        <p:spPr>
          <a:xfrm>
            <a:off x="10954953" y="6347163"/>
            <a:ext cx="245403" cy="243841"/>
          </a:xfrm>
          <a:prstGeom prst="rect">
            <a:avLst/>
          </a:prstGeom>
        </p:spPr>
        <p:txBody>
          <a:bodyPr/>
          <a:lstStyle>
            <a:lvl1pPr>
              <a:defRPr>
                <a:solidFill>
                  <a:srgbClr val="FFFFFF"/>
                </a:solidFill>
              </a:defRPr>
            </a:lvl1pPr>
          </a:lstStyle>
          <a:p>
            <a:fld id="{86CB4B4D-7CA3-9044-876B-883B54F8677D}" type="slidenum">
              <a:t>‹#›</a:t>
            </a:fld>
            <a:endParaRPr/>
          </a:p>
        </p:txBody>
      </p:sp>
      <p:pic>
        <p:nvPicPr>
          <p:cNvPr id="165" name="Picture 11" descr="Picture 11"/>
          <p:cNvPicPr>
            <a:picLocks noChangeAspect="1"/>
          </p:cNvPicPr>
          <p:nvPr/>
        </p:nvPicPr>
        <p:blipFill>
          <a:blip r:embed="rId3"/>
          <a:stretch>
            <a:fillRect/>
          </a:stretch>
        </p:blipFill>
        <p:spPr>
          <a:xfrm>
            <a:off x="1066800" y="384404"/>
            <a:ext cx="2603326" cy="440000"/>
          </a:xfrm>
          <a:prstGeom prst="rect">
            <a:avLst/>
          </a:prstGeom>
          <a:ln w="12700">
            <a:miter lim="400000"/>
          </a:ln>
        </p:spPr>
      </p:pic>
      <p:sp>
        <p:nvSpPr>
          <p:cNvPr id="166" name="Straight Connector 12"/>
          <p:cNvSpPr/>
          <p:nvPr/>
        </p:nvSpPr>
        <p:spPr>
          <a:xfrm>
            <a:off x="1066800" y="5999967"/>
            <a:ext cx="10058401" cy="1"/>
          </a:xfrm>
          <a:prstGeom prst="line">
            <a:avLst/>
          </a:prstGeom>
          <a:ln w="25400" cap="rnd">
            <a:solidFill>
              <a:srgbClr val="FFFFFF"/>
            </a:solidFill>
            <a:prstDash val="sysDot"/>
          </a:ln>
        </p:spPr>
        <p:txBody>
          <a:bodyPr lIns="45719" rIns="45719"/>
          <a:lstStyle/>
          <a:p>
            <a:endParaRPr/>
          </a:p>
        </p:txBody>
      </p:sp>
      <p:pic>
        <p:nvPicPr>
          <p:cNvPr id="167" name="Picture 14" descr="Picture 14"/>
          <p:cNvPicPr>
            <a:picLocks noChangeAspect="1"/>
          </p:cNvPicPr>
          <p:nvPr/>
        </p:nvPicPr>
        <p:blipFill>
          <a:blip r:embed="rId4"/>
          <a:stretch>
            <a:fillRect/>
          </a:stretch>
        </p:blipFill>
        <p:spPr>
          <a:xfrm>
            <a:off x="1066800" y="6161149"/>
            <a:ext cx="1023258" cy="376617"/>
          </a:xfrm>
          <a:prstGeom prst="rect">
            <a:avLst/>
          </a:prstGeom>
          <a:ln w="12700">
            <a:miter lim="400000"/>
          </a:ln>
        </p:spPr>
      </p:pic>
      <p:sp>
        <p:nvSpPr>
          <p:cNvPr id="168" name="Picture Placeholder 2"/>
          <p:cNvSpPr>
            <a:spLocks noGrp="1"/>
          </p:cNvSpPr>
          <p:nvPr>
            <p:ph type="pic" idx="13"/>
          </p:nvPr>
        </p:nvSpPr>
        <p:spPr>
          <a:xfrm>
            <a:off x="1087119" y="1320800"/>
            <a:ext cx="10038082" cy="4010936"/>
          </a:xfrm>
          <a:prstGeom prst="rect">
            <a:avLst/>
          </a:prstGeom>
        </p:spPr>
        <p:txBody>
          <a:bodyPr lIns="91439" rIns="91439"/>
          <a:lstStyle/>
          <a:p>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2 Photos With Captions">
    <p:spTree>
      <p:nvGrpSpPr>
        <p:cNvPr id="1" name=""/>
        <p:cNvGrpSpPr/>
        <p:nvPr/>
      </p:nvGrpSpPr>
      <p:grpSpPr>
        <a:xfrm>
          <a:off x="0" y="0"/>
          <a:ext cx="0" cy="0"/>
          <a:chOff x="0" y="0"/>
          <a:chExt cx="0" cy="0"/>
        </a:xfrm>
      </p:grpSpPr>
      <p:pic>
        <p:nvPicPr>
          <p:cNvPr id="175" name="Picture 7" descr="Picture 7"/>
          <p:cNvPicPr>
            <a:picLocks noChangeAspect="1"/>
          </p:cNvPicPr>
          <p:nvPr/>
        </p:nvPicPr>
        <p:blipFill>
          <a:blip r:embed="rId2"/>
          <a:stretch>
            <a:fillRect/>
          </a:stretch>
        </p:blipFill>
        <p:spPr>
          <a:xfrm>
            <a:off x="0" y="0"/>
            <a:ext cx="12201897" cy="6858000"/>
          </a:xfrm>
          <a:prstGeom prst="rect">
            <a:avLst/>
          </a:prstGeom>
          <a:ln w="12700">
            <a:miter lim="400000"/>
          </a:ln>
        </p:spPr>
      </p:pic>
      <p:sp>
        <p:nvSpPr>
          <p:cNvPr id="176" name="Body Level One…"/>
          <p:cNvSpPr txBox="1">
            <a:spLocks noGrp="1"/>
          </p:cNvSpPr>
          <p:nvPr>
            <p:ph type="body" sz="quarter" idx="1" hasCustomPrompt="1"/>
          </p:nvPr>
        </p:nvSpPr>
        <p:spPr>
          <a:xfrm>
            <a:off x="1066800" y="5493336"/>
            <a:ext cx="4926497" cy="372973"/>
          </a:xfrm>
          <a:prstGeom prst="rect">
            <a:avLst/>
          </a:prstGeom>
        </p:spPr>
        <p:txBody>
          <a:bodyPr lIns="0" tIns="0" rIns="0" bIns="0">
            <a:normAutofit/>
          </a:bodyPr>
          <a:lstStyle>
            <a:lvl1pPr marL="0" indent="0">
              <a:buSzTx/>
              <a:buFontTx/>
              <a:buNone/>
              <a:defRPr sz="1800" b="1">
                <a:solidFill>
                  <a:srgbClr val="FFFFFF"/>
                </a:solidFill>
                <a:latin typeface="Museo Slab 700"/>
                <a:ea typeface="Museo Slab 700"/>
                <a:cs typeface="Museo Slab 700"/>
                <a:sym typeface="Museo Slab 700"/>
              </a:defRPr>
            </a:lvl1pPr>
            <a:lvl2pPr marL="0" indent="457200">
              <a:buSzTx/>
              <a:buFontTx/>
              <a:buNone/>
              <a:defRPr sz="1800" b="1">
                <a:solidFill>
                  <a:srgbClr val="FFFFFF"/>
                </a:solidFill>
                <a:latin typeface="Museo Slab 700"/>
                <a:ea typeface="Museo Slab 700"/>
                <a:cs typeface="Museo Slab 700"/>
                <a:sym typeface="Museo Slab 700"/>
              </a:defRPr>
            </a:lvl2pPr>
            <a:lvl3pPr marL="0" indent="914400">
              <a:buSzTx/>
              <a:buFontTx/>
              <a:buNone/>
              <a:defRPr sz="1800" b="1">
                <a:solidFill>
                  <a:srgbClr val="FFFFFF"/>
                </a:solidFill>
                <a:latin typeface="Museo Slab 700"/>
                <a:ea typeface="Museo Slab 700"/>
                <a:cs typeface="Museo Slab 700"/>
                <a:sym typeface="Museo Slab 700"/>
              </a:defRPr>
            </a:lvl3pPr>
            <a:lvl4pPr marL="0" indent="1371600">
              <a:buSzTx/>
              <a:buFontTx/>
              <a:buNone/>
              <a:defRPr sz="1800" b="1">
                <a:solidFill>
                  <a:srgbClr val="FFFFFF"/>
                </a:solidFill>
                <a:latin typeface="Museo Slab 700"/>
                <a:ea typeface="Museo Slab 700"/>
                <a:cs typeface="Museo Slab 700"/>
                <a:sym typeface="Museo Slab 700"/>
              </a:defRPr>
            </a:lvl4pPr>
            <a:lvl5pPr marL="0" indent="1828800">
              <a:buSzTx/>
              <a:buFontTx/>
              <a:buNone/>
              <a:defRPr sz="1800" b="1">
                <a:solidFill>
                  <a:srgbClr val="FFFFFF"/>
                </a:solidFill>
                <a:latin typeface="Museo Slab 700"/>
                <a:ea typeface="Museo Slab 700"/>
                <a:cs typeface="Museo Slab 700"/>
                <a:sym typeface="Museo Slab 700"/>
              </a:defRPr>
            </a:lvl5pPr>
          </a:lstStyle>
          <a:p>
            <a:r>
              <a:t>Short Caption Here</a:t>
            </a:r>
          </a:p>
          <a:p>
            <a:pPr lvl="1"/>
            <a:endParaRPr/>
          </a:p>
          <a:p>
            <a:pPr lvl="2"/>
            <a:endParaRPr/>
          </a:p>
          <a:p>
            <a:pPr lvl="3"/>
            <a:endParaRPr/>
          </a:p>
          <a:p>
            <a:pPr lvl="4"/>
            <a:endParaRPr/>
          </a:p>
        </p:txBody>
      </p:sp>
      <p:sp>
        <p:nvSpPr>
          <p:cNvPr id="177" name="Slide Number"/>
          <p:cNvSpPr txBox="1">
            <a:spLocks noGrp="1"/>
          </p:cNvSpPr>
          <p:nvPr>
            <p:ph type="sldNum" sz="quarter" idx="2"/>
          </p:nvPr>
        </p:nvSpPr>
        <p:spPr>
          <a:xfrm>
            <a:off x="10954953" y="6347163"/>
            <a:ext cx="245403" cy="243841"/>
          </a:xfrm>
          <a:prstGeom prst="rect">
            <a:avLst/>
          </a:prstGeom>
        </p:spPr>
        <p:txBody>
          <a:bodyPr/>
          <a:lstStyle>
            <a:lvl1pPr>
              <a:defRPr>
                <a:solidFill>
                  <a:srgbClr val="FFFFFF"/>
                </a:solidFill>
              </a:defRPr>
            </a:lvl1pPr>
          </a:lstStyle>
          <a:p>
            <a:fld id="{86CB4B4D-7CA3-9044-876B-883B54F8677D}" type="slidenum">
              <a:t>‹#›</a:t>
            </a:fld>
            <a:endParaRPr/>
          </a:p>
        </p:txBody>
      </p:sp>
      <p:pic>
        <p:nvPicPr>
          <p:cNvPr id="178" name="Picture 11" descr="Picture 11"/>
          <p:cNvPicPr>
            <a:picLocks noChangeAspect="1"/>
          </p:cNvPicPr>
          <p:nvPr/>
        </p:nvPicPr>
        <p:blipFill>
          <a:blip r:embed="rId3"/>
          <a:stretch>
            <a:fillRect/>
          </a:stretch>
        </p:blipFill>
        <p:spPr>
          <a:xfrm>
            <a:off x="1066800" y="384404"/>
            <a:ext cx="2603326" cy="440000"/>
          </a:xfrm>
          <a:prstGeom prst="rect">
            <a:avLst/>
          </a:prstGeom>
          <a:ln w="12700">
            <a:miter lim="400000"/>
          </a:ln>
        </p:spPr>
      </p:pic>
      <p:sp>
        <p:nvSpPr>
          <p:cNvPr id="179" name="Straight Connector 12"/>
          <p:cNvSpPr/>
          <p:nvPr/>
        </p:nvSpPr>
        <p:spPr>
          <a:xfrm>
            <a:off x="1066800" y="5999967"/>
            <a:ext cx="10058401" cy="1"/>
          </a:xfrm>
          <a:prstGeom prst="line">
            <a:avLst/>
          </a:prstGeom>
          <a:ln w="25400" cap="rnd">
            <a:solidFill>
              <a:srgbClr val="FFFFFF"/>
            </a:solidFill>
            <a:prstDash val="sysDot"/>
          </a:ln>
        </p:spPr>
        <p:txBody>
          <a:bodyPr lIns="45719" rIns="45719"/>
          <a:lstStyle/>
          <a:p>
            <a:endParaRPr/>
          </a:p>
        </p:txBody>
      </p:sp>
      <p:pic>
        <p:nvPicPr>
          <p:cNvPr id="180" name="Picture 14" descr="Picture 14"/>
          <p:cNvPicPr>
            <a:picLocks noChangeAspect="1"/>
          </p:cNvPicPr>
          <p:nvPr/>
        </p:nvPicPr>
        <p:blipFill>
          <a:blip r:embed="rId4"/>
          <a:stretch>
            <a:fillRect/>
          </a:stretch>
        </p:blipFill>
        <p:spPr>
          <a:xfrm>
            <a:off x="1066800" y="6161149"/>
            <a:ext cx="1023258" cy="376617"/>
          </a:xfrm>
          <a:prstGeom prst="rect">
            <a:avLst/>
          </a:prstGeom>
          <a:ln w="12700">
            <a:miter lim="400000"/>
          </a:ln>
        </p:spPr>
      </p:pic>
      <p:sp>
        <p:nvSpPr>
          <p:cNvPr id="181" name="Picture Placeholder 2"/>
          <p:cNvSpPr>
            <a:spLocks noGrp="1"/>
          </p:cNvSpPr>
          <p:nvPr>
            <p:ph type="pic" sz="half" idx="13"/>
          </p:nvPr>
        </p:nvSpPr>
        <p:spPr>
          <a:xfrm>
            <a:off x="1087119" y="1315719"/>
            <a:ext cx="4926498" cy="4010937"/>
          </a:xfrm>
          <a:prstGeom prst="rect">
            <a:avLst/>
          </a:prstGeom>
        </p:spPr>
        <p:txBody>
          <a:bodyPr lIns="91439" rIns="91439"/>
          <a:lstStyle/>
          <a:p>
            <a:endParaRPr/>
          </a:p>
        </p:txBody>
      </p:sp>
      <p:sp>
        <p:nvSpPr>
          <p:cNvPr id="182" name="Picture Placeholder 2"/>
          <p:cNvSpPr>
            <a:spLocks noGrp="1"/>
          </p:cNvSpPr>
          <p:nvPr>
            <p:ph type="pic" sz="half" idx="14"/>
          </p:nvPr>
        </p:nvSpPr>
        <p:spPr>
          <a:xfrm>
            <a:off x="6195833" y="1315719"/>
            <a:ext cx="4926497" cy="4010937"/>
          </a:xfrm>
          <a:prstGeom prst="rect">
            <a:avLst/>
          </a:prstGeom>
        </p:spPr>
        <p:txBody>
          <a:bodyPr lIns="91439" rIns="91439"/>
          <a:lstStyle/>
          <a:p>
            <a:endParaRPr/>
          </a:p>
        </p:txBody>
      </p:sp>
      <p:sp>
        <p:nvSpPr>
          <p:cNvPr id="183" name="Text Placeholder 2"/>
          <p:cNvSpPr>
            <a:spLocks noGrp="1"/>
          </p:cNvSpPr>
          <p:nvPr>
            <p:ph type="body" sz="quarter" idx="15" hasCustomPrompt="1"/>
          </p:nvPr>
        </p:nvSpPr>
        <p:spPr>
          <a:xfrm>
            <a:off x="6195831" y="5493336"/>
            <a:ext cx="4949688" cy="350114"/>
          </a:xfrm>
          <a:prstGeom prst="rect">
            <a:avLst/>
          </a:prstGeom>
        </p:spPr>
        <p:txBody>
          <a:bodyPr lIns="0" tIns="0" rIns="0" bIns="0">
            <a:normAutofit/>
          </a:bodyPr>
          <a:lstStyle>
            <a:lvl1pPr marL="0" indent="0">
              <a:buSzTx/>
              <a:buFontTx/>
              <a:buNone/>
              <a:defRPr sz="1800" b="1">
                <a:solidFill>
                  <a:srgbClr val="FFFFFF"/>
                </a:solidFill>
                <a:latin typeface="Museo Slab 700"/>
                <a:ea typeface="Museo Slab 700"/>
                <a:cs typeface="Museo Slab 700"/>
                <a:sym typeface="Museo Slab 700"/>
              </a:defRPr>
            </a:lvl1pPr>
          </a:lstStyle>
          <a:p>
            <a:r>
              <a:t>Short Caption Here</a:t>
            </a: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x">
  <p:cSld name="Blank">
    <p:spTree>
      <p:nvGrpSpPr>
        <p:cNvPr id="1" name=""/>
        <p:cNvGrpSpPr/>
        <p:nvPr/>
      </p:nvGrpSpPr>
      <p:grpSpPr>
        <a:xfrm>
          <a:off x="0" y="0"/>
          <a:ext cx="0" cy="0"/>
          <a:chOff x="0" y="0"/>
          <a:chExt cx="0" cy="0"/>
        </a:xfrm>
      </p:grpSpPr>
      <p:pic>
        <p:nvPicPr>
          <p:cNvPr id="190" name="Picture 11" descr="Picture 11"/>
          <p:cNvPicPr>
            <a:picLocks noChangeAspect="1"/>
          </p:cNvPicPr>
          <p:nvPr/>
        </p:nvPicPr>
        <p:blipFill>
          <a:blip r:embed="rId2"/>
          <a:stretch>
            <a:fillRect/>
          </a:stretch>
        </p:blipFill>
        <p:spPr>
          <a:xfrm>
            <a:off x="11975699" y="0"/>
            <a:ext cx="216302" cy="6858000"/>
          </a:xfrm>
          <a:prstGeom prst="rect">
            <a:avLst/>
          </a:prstGeom>
          <a:ln w="12700">
            <a:miter lim="400000"/>
          </a:ln>
        </p:spPr>
      </p:pic>
      <p:pic>
        <p:nvPicPr>
          <p:cNvPr id="191" name="Picture 15" descr="Picture 15"/>
          <p:cNvPicPr>
            <a:picLocks noChangeAspect="1"/>
          </p:cNvPicPr>
          <p:nvPr/>
        </p:nvPicPr>
        <p:blipFill>
          <a:blip r:embed="rId3"/>
          <a:stretch>
            <a:fillRect/>
          </a:stretch>
        </p:blipFill>
        <p:spPr>
          <a:xfrm>
            <a:off x="0" y="0"/>
            <a:ext cx="216301" cy="6858000"/>
          </a:xfrm>
          <a:prstGeom prst="rect">
            <a:avLst/>
          </a:prstGeom>
          <a:ln w="12700">
            <a:miter lim="400000"/>
          </a:ln>
        </p:spPr>
      </p:pic>
      <p:pic>
        <p:nvPicPr>
          <p:cNvPr id="192" name="Picture 18" descr="Picture 18"/>
          <p:cNvPicPr>
            <a:picLocks noChangeAspect="1"/>
          </p:cNvPicPr>
          <p:nvPr/>
        </p:nvPicPr>
        <p:blipFill>
          <a:blip r:embed="rId4"/>
          <a:stretch>
            <a:fillRect/>
          </a:stretch>
        </p:blipFill>
        <p:spPr>
          <a:xfrm>
            <a:off x="1066800" y="381250"/>
            <a:ext cx="2609241" cy="440998"/>
          </a:xfrm>
          <a:prstGeom prst="rect">
            <a:avLst/>
          </a:prstGeom>
          <a:ln w="12700">
            <a:miter lim="400000"/>
          </a:ln>
        </p:spPr>
      </p:pic>
      <p:pic>
        <p:nvPicPr>
          <p:cNvPr id="193" name="Picture 22" descr="Picture 22"/>
          <p:cNvPicPr>
            <a:picLocks noChangeAspect="1"/>
          </p:cNvPicPr>
          <p:nvPr/>
        </p:nvPicPr>
        <p:blipFill>
          <a:blip r:embed="rId5"/>
          <a:stretch>
            <a:fillRect/>
          </a:stretch>
        </p:blipFill>
        <p:spPr>
          <a:xfrm>
            <a:off x="1066800" y="6162804"/>
            <a:ext cx="1021876" cy="376108"/>
          </a:xfrm>
          <a:prstGeom prst="rect">
            <a:avLst/>
          </a:prstGeom>
          <a:ln w="12700">
            <a:miter lim="400000"/>
          </a:ln>
        </p:spPr>
      </p:pic>
      <p:sp>
        <p:nvSpPr>
          <p:cNvPr id="194" name="Straight Connector 24"/>
          <p:cNvSpPr/>
          <p:nvPr/>
        </p:nvSpPr>
        <p:spPr>
          <a:xfrm>
            <a:off x="1066800" y="5999967"/>
            <a:ext cx="10058401" cy="1"/>
          </a:xfrm>
          <a:prstGeom prst="line">
            <a:avLst/>
          </a:prstGeom>
          <a:ln w="25400" cap="rnd">
            <a:solidFill>
              <a:srgbClr val="BFBFBF"/>
            </a:solidFill>
            <a:prstDash val="sysDot"/>
          </a:ln>
        </p:spPr>
        <p:txBody>
          <a:bodyPr lIns="45719" rIns="45719"/>
          <a:lstStyle/>
          <a:p>
            <a:endParaRPr/>
          </a:p>
        </p:txBody>
      </p:sp>
      <p:sp>
        <p:nvSpPr>
          <p:cNvPr id="195" name="Slide Number"/>
          <p:cNvSpPr txBox="1">
            <a:spLocks noGrp="1"/>
          </p:cNvSpPr>
          <p:nvPr>
            <p:ph type="sldNum" sz="quarter" idx="2"/>
          </p:nvPr>
        </p:nvSpPr>
        <p:spPr>
          <a:xfrm>
            <a:off x="10999579" y="6399233"/>
            <a:ext cx="200777" cy="139701"/>
          </a:xfrm>
          <a:prstGeom prst="rect">
            <a:avLst/>
          </a:prstGeom>
        </p:spPr>
        <p:txBody>
          <a:bodyPr lIns="0" tIns="0" rIns="0" bIns="0"/>
          <a:lstStyle>
            <a:lvl1pPr indent="38100">
              <a:defRPr spc="-4">
                <a:solidFill>
                  <a:srgbClr val="8A8A8A"/>
                </a:solidFill>
                <a:latin typeface="Georgia"/>
                <a:ea typeface="Georgia"/>
                <a:cs typeface="Georgia"/>
                <a:sym typeface="Georgia"/>
              </a:defRPr>
            </a:lvl1p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Option 2">
    <p:spTree>
      <p:nvGrpSpPr>
        <p:cNvPr id="1" name=""/>
        <p:cNvGrpSpPr/>
        <p:nvPr/>
      </p:nvGrpSpPr>
      <p:grpSpPr>
        <a:xfrm>
          <a:off x="0" y="0"/>
          <a:ext cx="0" cy="0"/>
          <a:chOff x="0" y="0"/>
          <a:chExt cx="0" cy="0"/>
        </a:xfrm>
      </p:grpSpPr>
      <p:pic>
        <p:nvPicPr>
          <p:cNvPr id="33" name="Picture 7" descr="Picture 7"/>
          <p:cNvPicPr>
            <a:picLocks noChangeAspect="1"/>
          </p:cNvPicPr>
          <p:nvPr/>
        </p:nvPicPr>
        <p:blipFill>
          <a:blip r:embed="rId2"/>
          <a:stretch>
            <a:fillRect/>
          </a:stretch>
        </p:blipFill>
        <p:spPr>
          <a:xfrm>
            <a:off x="-4948" y="0"/>
            <a:ext cx="12201897" cy="6858000"/>
          </a:xfrm>
          <a:prstGeom prst="rect">
            <a:avLst/>
          </a:prstGeom>
          <a:ln w="12700">
            <a:miter lim="400000"/>
          </a:ln>
        </p:spPr>
      </p:pic>
      <p:sp>
        <p:nvSpPr>
          <p:cNvPr id="34" name="PLACEYOUR PRESENTATION NAME HERE"/>
          <p:cNvSpPr txBox="1">
            <a:spLocks noGrp="1"/>
          </p:cNvSpPr>
          <p:nvPr>
            <p:ph type="title" hasCustomPrompt="1"/>
          </p:nvPr>
        </p:nvSpPr>
        <p:spPr>
          <a:xfrm>
            <a:off x="1029221" y="1473012"/>
            <a:ext cx="6962386" cy="2964690"/>
          </a:xfrm>
          <a:prstGeom prst="rect">
            <a:avLst/>
          </a:prstGeom>
        </p:spPr>
        <p:txBody>
          <a:bodyPr lIns="0" tIns="0" rIns="0" bIns="0" anchor="t">
            <a:normAutofit/>
          </a:bodyPr>
          <a:lstStyle>
            <a:lvl1pPr>
              <a:lnSpc>
                <a:spcPts val="5500"/>
              </a:lnSpc>
              <a:defRPr sz="7000" b="1">
                <a:solidFill>
                  <a:srgbClr val="FFFFFF"/>
                </a:solidFill>
                <a:latin typeface="Effra Heavy"/>
                <a:ea typeface="Effra Heavy"/>
                <a:cs typeface="Effra Heavy"/>
                <a:sym typeface="Effra Heavy"/>
              </a:defRPr>
            </a:lvl1pPr>
          </a:lstStyle>
          <a:p>
            <a:r>
              <a:t>PLACEYOUR PRESENTATION NAME HERE</a:t>
            </a:r>
          </a:p>
        </p:txBody>
      </p:sp>
      <p:sp>
        <p:nvSpPr>
          <p:cNvPr id="35" name="Body Level One…"/>
          <p:cNvSpPr txBox="1">
            <a:spLocks noGrp="1"/>
          </p:cNvSpPr>
          <p:nvPr>
            <p:ph type="body" sz="quarter" idx="1" hasCustomPrompt="1"/>
          </p:nvPr>
        </p:nvSpPr>
        <p:spPr>
          <a:xfrm>
            <a:off x="1066800" y="4655811"/>
            <a:ext cx="9144000" cy="982556"/>
          </a:xfrm>
          <a:prstGeom prst="rect">
            <a:avLst/>
          </a:prstGeom>
        </p:spPr>
        <p:txBody>
          <a:bodyPr lIns="0" tIns="0" rIns="0" bIns="0">
            <a:normAutofit/>
          </a:bodyPr>
          <a:lstStyle>
            <a:lvl1pPr marL="0" indent="0">
              <a:lnSpc>
                <a:spcPts val="3000"/>
              </a:lnSpc>
              <a:buSzTx/>
              <a:buFontTx/>
              <a:buNone/>
              <a:defRPr sz="2000" b="1">
                <a:solidFill>
                  <a:srgbClr val="FFFFFF"/>
                </a:solidFill>
                <a:latin typeface="Museo Slab 700"/>
                <a:ea typeface="Museo Slab 700"/>
                <a:cs typeface="Museo Slab 700"/>
                <a:sym typeface="Museo Slab 700"/>
              </a:defRPr>
            </a:lvl1pPr>
            <a:lvl2pPr marL="0" indent="457200">
              <a:lnSpc>
                <a:spcPts val="3000"/>
              </a:lnSpc>
              <a:buSzTx/>
              <a:buFontTx/>
              <a:buNone/>
              <a:defRPr sz="2000" b="1">
                <a:solidFill>
                  <a:srgbClr val="FFFFFF"/>
                </a:solidFill>
                <a:latin typeface="Museo Slab 700"/>
                <a:ea typeface="Museo Slab 700"/>
                <a:cs typeface="Museo Slab 700"/>
                <a:sym typeface="Museo Slab 700"/>
              </a:defRPr>
            </a:lvl2pPr>
            <a:lvl3pPr marL="0" indent="914400">
              <a:lnSpc>
                <a:spcPts val="3000"/>
              </a:lnSpc>
              <a:buSzTx/>
              <a:buFontTx/>
              <a:buNone/>
              <a:defRPr sz="2000" b="1">
                <a:solidFill>
                  <a:srgbClr val="FFFFFF"/>
                </a:solidFill>
                <a:latin typeface="Museo Slab 700"/>
                <a:ea typeface="Museo Slab 700"/>
                <a:cs typeface="Museo Slab 700"/>
                <a:sym typeface="Museo Slab 700"/>
              </a:defRPr>
            </a:lvl3pPr>
            <a:lvl4pPr marL="0" indent="1371600">
              <a:lnSpc>
                <a:spcPts val="3000"/>
              </a:lnSpc>
              <a:buSzTx/>
              <a:buFontTx/>
              <a:buNone/>
              <a:defRPr sz="2000" b="1">
                <a:solidFill>
                  <a:srgbClr val="FFFFFF"/>
                </a:solidFill>
                <a:latin typeface="Museo Slab 700"/>
                <a:ea typeface="Museo Slab 700"/>
                <a:cs typeface="Museo Slab 700"/>
                <a:sym typeface="Museo Slab 700"/>
              </a:defRPr>
            </a:lvl4pPr>
            <a:lvl5pPr marL="0" indent="1828800">
              <a:lnSpc>
                <a:spcPts val="3000"/>
              </a:lnSpc>
              <a:buSzTx/>
              <a:buFontTx/>
              <a:buNone/>
              <a:defRPr sz="2000" b="1">
                <a:solidFill>
                  <a:srgbClr val="FFFFFF"/>
                </a:solidFill>
                <a:latin typeface="Museo Slab 700"/>
                <a:ea typeface="Museo Slab 700"/>
                <a:cs typeface="Museo Slab 700"/>
                <a:sym typeface="Museo Slab 700"/>
              </a:defRPr>
            </a:lvl5pPr>
          </a:lstStyle>
          <a:p>
            <a:r>
              <a:t>SUBTITLE OF PRESENTATION • DATEPresenter Name</a:t>
            </a:r>
          </a:p>
          <a:p>
            <a:pPr lvl="1"/>
            <a:endParaRPr/>
          </a:p>
          <a:p>
            <a:pPr lvl="2"/>
            <a:endParaRPr/>
          </a:p>
          <a:p>
            <a:pPr lvl="3"/>
            <a:endParaRPr/>
          </a:p>
          <a:p>
            <a:pPr lvl="4"/>
            <a:endParaRPr/>
          </a:p>
        </p:txBody>
      </p:sp>
      <p:sp>
        <p:nvSpPr>
          <p:cNvPr id="36" name="Slide Number"/>
          <p:cNvSpPr txBox="1">
            <a:spLocks noGrp="1"/>
          </p:cNvSpPr>
          <p:nvPr>
            <p:ph type="sldNum" sz="quarter" idx="2"/>
          </p:nvPr>
        </p:nvSpPr>
        <p:spPr>
          <a:xfrm>
            <a:off x="10954953" y="6347163"/>
            <a:ext cx="245403" cy="243841"/>
          </a:xfrm>
          <a:prstGeom prst="rect">
            <a:avLst/>
          </a:prstGeom>
        </p:spPr>
        <p:txBody>
          <a:bodyPr/>
          <a:lstStyle>
            <a:lvl1pPr>
              <a:defRPr>
                <a:solidFill>
                  <a:srgbClr val="FFFFFF"/>
                </a:solidFill>
              </a:defRPr>
            </a:lvl1pPr>
          </a:lstStyle>
          <a:p>
            <a:fld id="{86CB4B4D-7CA3-9044-876B-883B54F8677D}" type="slidenum">
              <a:t>‹#›</a:t>
            </a:fld>
            <a:endParaRPr/>
          </a:p>
        </p:txBody>
      </p:sp>
      <p:pic>
        <p:nvPicPr>
          <p:cNvPr id="37" name="Picture 11" descr="Picture 11"/>
          <p:cNvPicPr>
            <a:picLocks noChangeAspect="1"/>
          </p:cNvPicPr>
          <p:nvPr/>
        </p:nvPicPr>
        <p:blipFill>
          <a:blip r:embed="rId3"/>
          <a:stretch>
            <a:fillRect/>
          </a:stretch>
        </p:blipFill>
        <p:spPr>
          <a:xfrm>
            <a:off x="1066800" y="384404"/>
            <a:ext cx="2603326" cy="440000"/>
          </a:xfrm>
          <a:prstGeom prst="rect">
            <a:avLst/>
          </a:prstGeom>
          <a:ln w="12700">
            <a:miter lim="400000"/>
          </a:ln>
        </p:spPr>
      </p:pic>
      <p:sp>
        <p:nvSpPr>
          <p:cNvPr id="38" name="Straight Connector 12"/>
          <p:cNvSpPr/>
          <p:nvPr/>
        </p:nvSpPr>
        <p:spPr>
          <a:xfrm>
            <a:off x="1066800" y="5999967"/>
            <a:ext cx="10058401" cy="1"/>
          </a:xfrm>
          <a:prstGeom prst="line">
            <a:avLst/>
          </a:prstGeom>
          <a:ln w="25400" cap="rnd">
            <a:solidFill>
              <a:srgbClr val="FFFFFF"/>
            </a:solidFill>
            <a:prstDash val="sysDot"/>
          </a:ln>
        </p:spPr>
        <p:txBody>
          <a:bodyPr lIns="45719" rIns="45719"/>
          <a:lstStyle/>
          <a:p>
            <a:endParaRPr/>
          </a:p>
        </p:txBody>
      </p:sp>
      <p:pic>
        <p:nvPicPr>
          <p:cNvPr id="39" name="Picture 14" descr="Picture 14"/>
          <p:cNvPicPr>
            <a:picLocks noChangeAspect="1"/>
          </p:cNvPicPr>
          <p:nvPr/>
        </p:nvPicPr>
        <p:blipFill>
          <a:blip r:embed="rId4"/>
          <a:stretch>
            <a:fillRect/>
          </a:stretch>
        </p:blipFill>
        <p:spPr>
          <a:xfrm>
            <a:off x="1066800" y="6161149"/>
            <a:ext cx="1023258" cy="376617"/>
          </a:xfrm>
          <a:prstGeom prst="rect">
            <a:avLst/>
          </a:prstGeom>
          <a:ln w="12700">
            <a:miter lim="400000"/>
          </a:ln>
        </p:spPr>
      </p:pic>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x">
  <p:cSld name="1-Line Hed &amp; Paragraph">
    <p:spTree>
      <p:nvGrpSpPr>
        <p:cNvPr id="1" name=""/>
        <p:cNvGrpSpPr/>
        <p:nvPr/>
      </p:nvGrpSpPr>
      <p:grpSpPr>
        <a:xfrm>
          <a:off x="0" y="0"/>
          <a:ext cx="0" cy="0"/>
          <a:chOff x="0" y="0"/>
          <a:chExt cx="0" cy="0"/>
        </a:xfrm>
      </p:grpSpPr>
      <p:pic>
        <p:nvPicPr>
          <p:cNvPr id="46" name="Picture 11" descr="Picture 11"/>
          <p:cNvPicPr>
            <a:picLocks noChangeAspect="1"/>
          </p:cNvPicPr>
          <p:nvPr/>
        </p:nvPicPr>
        <p:blipFill>
          <a:blip r:embed="rId2"/>
          <a:stretch>
            <a:fillRect/>
          </a:stretch>
        </p:blipFill>
        <p:spPr>
          <a:xfrm>
            <a:off x="11975699" y="0"/>
            <a:ext cx="216302" cy="6858000"/>
          </a:xfrm>
          <a:prstGeom prst="rect">
            <a:avLst/>
          </a:prstGeom>
          <a:ln w="12700">
            <a:miter lim="400000"/>
          </a:ln>
        </p:spPr>
      </p:pic>
      <p:pic>
        <p:nvPicPr>
          <p:cNvPr id="47" name="Picture 15" descr="Picture 15"/>
          <p:cNvPicPr>
            <a:picLocks noChangeAspect="1"/>
          </p:cNvPicPr>
          <p:nvPr/>
        </p:nvPicPr>
        <p:blipFill>
          <a:blip r:embed="rId3"/>
          <a:stretch>
            <a:fillRect/>
          </a:stretch>
        </p:blipFill>
        <p:spPr>
          <a:xfrm>
            <a:off x="0" y="0"/>
            <a:ext cx="216301" cy="6858000"/>
          </a:xfrm>
          <a:prstGeom prst="rect">
            <a:avLst/>
          </a:prstGeom>
          <a:ln w="12700">
            <a:miter lim="400000"/>
          </a:ln>
        </p:spPr>
      </p:pic>
      <p:pic>
        <p:nvPicPr>
          <p:cNvPr id="48" name="Picture 18" descr="Picture 18"/>
          <p:cNvPicPr>
            <a:picLocks noChangeAspect="1"/>
          </p:cNvPicPr>
          <p:nvPr/>
        </p:nvPicPr>
        <p:blipFill>
          <a:blip r:embed="rId4"/>
          <a:stretch>
            <a:fillRect/>
          </a:stretch>
        </p:blipFill>
        <p:spPr>
          <a:xfrm>
            <a:off x="1066800" y="381250"/>
            <a:ext cx="2609241" cy="440998"/>
          </a:xfrm>
          <a:prstGeom prst="rect">
            <a:avLst/>
          </a:prstGeom>
          <a:ln w="12700">
            <a:miter lim="400000"/>
          </a:ln>
        </p:spPr>
      </p:pic>
      <p:pic>
        <p:nvPicPr>
          <p:cNvPr id="49" name="Picture 22" descr="Picture 22"/>
          <p:cNvPicPr>
            <a:picLocks noChangeAspect="1"/>
          </p:cNvPicPr>
          <p:nvPr/>
        </p:nvPicPr>
        <p:blipFill>
          <a:blip r:embed="rId5"/>
          <a:stretch>
            <a:fillRect/>
          </a:stretch>
        </p:blipFill>
        <p:spPr>
          <a:xfrm>
            <a:off x="1066800" y="6162804"/>
            <a:ext cx="1021876" cy="376108"/>
          </a:xfrm>
          <a:prstGeom prst="rect">
            <a:avLst/>
          </a:prstGeom>
          <a:ln w="12700">
            <a:miter lim="400000"/>
          </a:ln>
        </p:spPr>
      </p:pic>
      <p:sp>
        <p:nvSpPr>
          <p:cNvPr id="50" name="Straight Connector 24"/>
          <p:cNvSpPr/>
          <p:nvPr/>
        </p:nvSpPr>
        <p:spPr>
          <a:xfrm>
            <a:off x="1066800" y="5999967"/>
            <a:ext cx="10058401" cy="1"/>
          </a:xfrm>
          <a:prstGeom prst="line">
            <a:avLst/>
          </a:prstGeom>
          <a:ln w="25400" cap="rnd">
            <a:solidFill>
              <a:srgbClr val="BFBFBF"/>
            </a:solidFill>
            <a:prstDash val="sysDot"/>
          </a:ln>
        </p:spPr>
        <p:txBody>
          <a:bodyPr lIns="45719" rIns="45719"/>
          <a:lstStyle/>
          <a:p>
            <a:endParaRPr/>
          </a:p>
        </p:txBody>
      </p:sp>
      <p:sp>
        <p:nvSpPr>
          <p:cNvPr id="51" name="1-Line Headline Here"/>
          <p:cNvSpPr txBox="1">
            <a:spLocks noGrp="1"/>
          </p:cNvSpPr>
          <p:nvPr>
            <p:ph type="title" hasCustomPrompt="1"/>
          </p:nvPr>
        </p:nvSpPr>
        <p:spPr>
          <a:xfrm>
            <a:off x="1066800" y="1371600"/>
            <a:ext cx="10058400" cy="1057518"/>
          </a:xfrm>
          <a:prstGeom prst="rect">
            <a:avLst/>
          </a:prstGeom>
        </p:spPr>
        <p:txBody>
          <a:bodyPr lIns="0" tIns="0" rIns="0" bIns="0" anchor="t">
            <a:normAutofit/>
          </a:bodyPr>
          <a:lstStyle>
            <a:lvl1pPr>
              <a:lnSpc>
                <a:spcPct val="70000"/>
              </a:lnSpc>
              <a:defRPr sz="4000" b="1">
                <a:solidFill>
                  <a:srgbClr val="C00000"/>
                </a:solidFill>
                <a:latin typeface="Effra"/>
                <a:ea typeface="Effra"/>
                <a:cs typeface="Effra"/>
                <a:sym typeface="Effra"/>
              </a:defRPr>
            </a:lvl1pPr>
          </a:lstStyle>
          <a:p>
            <a:r>
              <a:t>1-Line Headline Here</a:t>
            </a:r>
          </a:p>
        </p:txBody>
      </p:sp>
      <p:sp>
        <p:nvSpPr>
          <p:cNvPr id="52" name="Body Level One…"/>
          <p:cNvSpPr txBox="1">
            <a:spLocks noGrp="1"/>
          </p:cNvSpPr>
          <p:nvPr>
            <p:ph type="body" sz="half" idx="1" hasCustomPrompt="1"/>
          </p:nvPr>
        </p:nvSpPr>
        <p:spPr>
          <a:xfrm>
            <a:off x="1066800" y="2190126"/>
            <a:ext cx="10058400" cy="2618860"/>
          </a:xfrm>
          <a:prstGeom prst="rect">
            <a:avLst/>
          </a:prstGeom>
        </p:spPr>
        <p:txBody>
          <a:bodyPr lIns="0" tIns="0" rIns="0" bIns="0">
            <a:normAutofit/>
          </a:bodyPr>
          <a:lstStyle>
            <a:lvl1pPr marL="0" indent="0">
              <a:lnSpc>
                <a:spcPct val="100000"/>
              </a:lnSpc>
              <a:buSzTx/>
              <a:buFontTx/>
              <a:buNone/>
              <a:defRPr sz="2000">
                <a:latin typeface="Museo Slab 300"/>
                <a:ea typeface="Museo Slab 300"/>
                <a:cs typeface="Museo Slab 300"/>
                <a:sym typeface="Museo Slab 300"/>
              </a:defRPr>
            </a:lvl1pPr>
            <a:lvl2pPr marL="0" indent="457200">
              <a:lnSpc>
                <a:spcPct val="100000"/>
              </a:lnSpc>
              <a:buSzTx/>
              <a:buFontTx/>
              <a:buNone/>
              <a:defRPr sz="2000">
                <a:latin typeface="Museo Slab 300"/>
                <a:ea typeface="Museo Slab 300"/>
                <a:cs typeface="Museo Slab 300"/>
                <a:sym typeface="Museo Slab 300"/>
              </a:defRPr>
            </a:lvl2pPr>
            <a:lvl3pPr marL="0" indent="914400">
              <a:lnSpc>
                <a:spcPct val="100000"/>
              </a:lnSpc>
              <a:buSzTx/>
              <a:buFontTx/>
              <a:buNone/>
              <a:defRPr sz="2000">
                <a:latin typeface="Museo Slab 300"/>
                <a:ea typeface="Museo Slab 300"/>
                <a:cs typeface="Museo Slab 300"/>
                <a:sym typeface="Museo Slab 300"/>
              </a:defRPr>
            </a:lvl3pPr>
            <a:lvl4pPr marL="0" indent="1371600">
              <a:lnSpc>
                <a:spcPct val="100000"/>
              </a:lnSpc>
              <a:buSzTx/>
              <a:buFontTx/>
              <a:buNone/>
              <a:defRPr sz="2000">
                <a:latin typeface="Museo Slab 300"/>
                <a:ea typeface="Museo Slab 300"/>
                <a:cs typeface="Museo Slab 300"/>
                <a:sym typeface="Museo Slab 300"/>
              </a:defRPr>
            </a:lvl4pPr>
            <a:lvl5pPr marL="0" indent="1828800">
              <a:lnSpc>
                <a:spcPct val="100000"/>
              </a:lnSpc>
              <a:buSzTx/>
              <a:buFontTx/>
              <a:buNone/>
              <a:defRPr sz="2000">
                <a:latin typeface="Museo Slab 300"/>
                <a:ea typeface="Museo Slab 300"/>
                <a:cs typeface="Museo Slab 300"/>
                <a:sym typeface="Museo Slab 300"/>
              </a:defRPr>
            </a:lvl5pPr>
          </a:lstStyle>
          <a:p>
            <a:r>
              <a:t>Type copy here. Lorem ipsum dolor sit amet, consectetur adipiscing elit. Mauris vehicula dui in neque dignissim, in aliquet nisl varius. Sed a erat ut magna vulputate feugiat. Quisque varius libero placerat erat lobortis congue. Integer a arcu vel ante bibendum scelerisque. </a:t>
            </a:r>
          </a:p>
          <a:p>
            <a:pPr lvl="1"/>
            <a:endParaRPr/>
          </a:p>
          <a:p>
            <a:pPr lvl="2"/>
            <a:endParaRPr/>
          </a:p>
          <a:p>
            <a:pPr lvl="3"/>
            <a:endParaRPr/>
          </a:p>
          <a:p>
            <a:pPr lvl="4"/>
            <a:endParaRPr/>
          </a:p>
        </p:txBody>
      </p:sp>
      <p:sp>
        <p:nvSpPr>
          <p:cNvPr id="53" name="Slide Number"/>
          <p:cNvSpPr txBox="1">
            <a:spLocks noGrp="1"/>
          </p:cNvSpPr>
          <p:nvPr>
            <p:ph type="sldNum" sz="quarter" idx="2"/>
          </p:nvPr>
        </p:nvSpPr>
        <p:spPr>
          <a:xfrm>
            <a:off x="10954953" y="6347163"/>
            <a:ext cx="245403" cy="24384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x">
  <p:cSld name="1-Line Hed &amp; Bullets">
    <p:spTree>
      <p:nvGrpSpPr>
        <p:cNvPr id="1" name=""/>
        <p:cNvGrpSpPr/>
        <p:nvPr/>
      </p:nvGrpSpPr>
      <p:grpSpPr>
        <a:xfrm>
          <a:off x="0" y="0"/>
          <a:ext cx="0" cy="0"/>
          <a:chOff x="0" y="0"/>
          <a:chExt cx="0" cy="0"/>
        </a:xfrm>
      </p:grpSpPr>
      <p:pic>
        <p:nvPicPr>
          <p:cNvPr id="60" name="Picture 11" descr="Picture 11"/>
          <p:cNvPicPr>
            <a:picLocks noChangeAspect="1"/>
          </p:cNvPicPr>
          <p:nvPr/>
        </p:nvPicPr>
        <p:blipFill>
          <a:blip r:embed="rId2"/>
          <a:stretch>
            <a:fillRect/>
          </a:stretch>
        </p:blipFill>
        <p:spPr>
          <a:xfrm>
            <a:off x="11975699" y="0"/>
            <a:ext cx="216302" cy="6858000"/>
          </a:xfrm>
          <a:prstGeom prst="rect">
            <a:avLst/>
          </a:prstGeom>
          <a:ln w="12700">
            <a:miter lim="400000"/>
          </a:ln>
        </p:spPr>
      </p:pic>
      <p:pic>
        <p:nvPicPr>
          <p:cNvPr id="61" name="Picture 15" descr="Picture 15"/>
          <p:cNvPicPr>
            <a:picLocks noChangeAspect="1"/>
          </p:cNvPicPr>
          <p:nvPr/>
        </p:nvPicPr>
        <p:blipFill>
          <a:blip r:embed="rId3"/>
          <a:stretch>
            <a:fillRect/>
          </a:stretch>
        </p:blipFill>
        <p:spPr>
          <a:xfrm>
            <a:off x="0" y="0"/>
            <a:ext cx="216301" cy="6858000"/>
          </a:xfrm>
          <a:prstGeom prst="rect">
            <a:avLst/>
          </a:prstGeom>
          <a:ln w="12700">
            <a:miter lim="400000"/>
          </a:ln>
        </p:spPr>
      </p:pic>
      <p:pic>
        <p:nvPicPr>
          <p:cNvPr id="62" name="Picture 18" descr="Picture 18"/>
          <p:cNvPicPr>
            <a:picLocks noChangeAspect="1"/>
          </p:cNvPicPr>
          <p:nvPr/>
        </p:nvPicPr>
        <p:blipFill>
          <a:blip r:embed="rId4"/>
          <a:stretch>
            <a:fillRect/>
          </a:stretch>
        </p:blipFill>
        <p:spPr>
          <a:xfrm>
            <a:off x="1066800" y="381250"/>
            <a:ext cx="2609241" cy="440998"/>
          </a:xfrm>
          <a:prstGeom prst="rect">
            <a:avLst/>
          </a:prstGeom>
          <a:ln w="12700">
            <a:miter lim="400000"/>
          </a:ln>
        </p:spPr>
      </p:pic>
      <p:pic>
        <p:nvPicPr>
          <p:cNvPr id="63" name="Picture 22" descr="Picture 22"/>
          <p:cNvPicPr>
            <a:picLocks noChangeAspect="1"/>
          </p:cNvPicPr>
          <p:nvPr/>
        </p:nvPicPr>
        <p:blipFill>
          <a:blip r:embed="rId5"/>
          <a:stretch>
            <a:fillRect/>
          </a:stretch>
        </p:blipFill>
        <p:spPr>
          <a:xfrm>
            <a:off x="1066800" y="6162804"/>
            <a:ext cx="1021876" cy="376108"/>
          </a:xfrm>
          <a:prstGeom prst="rect">
            <a:avLst/>
          </a:prstGeom>
          <a:ln w="12700">
            <a:miter lim="400000"/>
          </a:ln>
        </p:spPr>
      </p:pic>
      <p:sp>
        <p:nvSpPr>
          <p:cNvPr id="64" name="Straight Connector 24"/>
          <p:cNvSpPr/>
          <p:nvPr/>
        </p:nvSpPr>
        <p:spPr>
          <a:xfrm>
            <a:off x="1066800" y="5999967"/>
            <a:ext cx="10058401" cy="1"/>
          </a:xfrm>
          <a:prstGeom prst="line">
            <a:avLst/>
          </a:prstGeom>
          <a:ln w="25400" cap="rnd">
            <a:solidFill>
              <a:srgbClr val="BFBFBF"/>
            </a:solidFill>
            <a:prstDash val="sysDot"/>
          </a:ln>
        </p:spPr>
        <p:txBody>
          <a:bodyPr lIns="45719" rIns="45719"/>
          <a:lstStyle/>
          <a:p>
            <a:endParaRPr/>
          </a:p>
        </p:txBody>
      </p:sp>
      <p:sp>
        <p:nvSpPr>
          <p:cNvPr id="65" name="Slide Number"/>
          <p:cNvSpPr txBox="1">
            <a:spLocks noGrp="1"/>
          </p:cNvSpPr>
          <p:nvPr>
            <p:ph type="sldNum" sz="quarter" idx="2"/>
          </p:nvPr>
        </p:nvSpPr>
        <p:spPr>
          <a:xfrm>
            <a:off x="10954953" y="6347163"/>
            <a:ext cx="245403" cy="243841"/>
          </a:xfrm>
          <a:prstGeom prst="rect">
            <a:avLst/>
          </a:prstGeom>
        </p:spPr>
        <p:txBody>
          <a:bodyPr/>
          <a:lstStyle/>
          <a:p>
            <a:fld id="{86CB4B4D-7CA3-9044-876B-883B54F8677D}" type="slidenum">
              <a:t>‹#›</a:t>
            </a:fld>
            <a:endParaRPr/>
          </a:p>
        </p:txBody>
      </p:sp>
      <p:sp>
        <p:nvSpPr>
          <p:cNvPr id="66" name="Body Level One…"/>
          <p:cNvSpPr txBox="1">
            <a:spLocks noGrp="1"/>
          </p:cNvSpPr>
          <p:nvPr>
            <p:ph type="body" sz="half" idx="1" hasCustomPrompt="1"/>
          </p:nvPr>
        </p:nvSpPr>
        <p:spPr>
          <a:xfrm>
            <a:off x="1066800" y="2220607"/>
            <a:ext cx="10058400" cy="2618860"/>
          </a:xfrm>
          <a:prstGeom prst="rect">
            <a:avLst/>
          </a:prstGeom>
        </p:spPr>
        <p:txBody>
          <a:bodyPr lIns="0" tIns="0" rIns="0" bIns="0">
            <a:normAutofit/>
          </a:bodyPr>
          <a:lstStyle>
            <a:lvl1pPr marL="0" indent="0">
              <a:buSzTx/>
              <a:buFontTx/>
              <a:buNone/>
              <a:defRPr sz="2000">
                <a:latin typeface="Museo Slab 300"/>
                <a:ea typeface="Museo Slab 300"/>
                <a:cs typeface="Museo Slab 300"/>
                <a:sym typeface="Museo Slab 300"/>
              </a:defRPr>
            </a:lvl1pPr>
            <a:lvl2pPr marL="236538" indent="-225425">
              <a:buFontTx/>
              <a:defRPr sz="2000">
                <a:latin typeface="Museo Slab 300"/>
                <a:ea typeface="Museo Slab 300"/>
                <a:cs typeface="Museo Slab 300"/>
                <a:sym typeface="Museo Slab 300"/>
              </a:defRPr>
            </a:lvl2pPr>
            <a:lvl3pPr marL="552273" indent="-315736">
              <a:buFontTx/>
              <a:buChar char="o"/>
              <a:defRPr sz="2000">
                <a:latin typeface="Museo Slab 300"/>
                <a:ea typeface="Museo Slab 300"/>
                <a:cs typeface="Museo Slab 300"/>
                <a:sym typeface="Museo Slab 300"/>
              </a:defRPr>
            </a:lvl3pPr>
            <a:lvl4pPr marL="0" indent="1371600">
              <a:buSzTx/>
              <a:buFontTx/>
              <a:buNone/>
              <a:defRPr sz="2000">
                <a:latin typeface="Museo Slab 300"/>
                <a:ea typeface="Museo Slab 300"/>
                <a:cs typeface="Museo Slab 300"/>
                <a:sym typeface="Museo Slab 300"/>
              </a:defRPr>
            </a:lvl4pPr>
            <a:lvl5pPr marL="0" indent="1828800">
              <a:buSzTx/>
              <a:buFontTx/>
              <a:buNone/>
              <a:defRPr sz="2000">
                <a:latin typeface="Museo Slab 300"/>
                <a:ea typeface="Museo Slab 300"/>
                <a:cs typeface="Museo Slab 300"/>
                <a:sym typeface="Museo Slab 300"/>
              </a:defRPr>
            </a:lvl5pPr>
          </a:lstStyle>
          <a:p>
            <a:r>
              <a:t>Intro text here</a:t>
            </a:r>
          </a:p>
          <a:p>
            <a:pPr lvl="1"/>
            <a:endParaRPr/>
          </a:p>
          <a:p>
            <a:pPr lvl="2"/>
            <a:endParaRPr/>
          </a:p>
          <a:p>
            <a:pPr lvl="3"/>
            <a:endParaRPr/>
          </a:p>
          <a:p>
            <a:pPr lvl="4"/>
            <a:endParaRPr/>
          </a:p>
        </p:txBody>
      </p:sp>
      <p:sp>
        <p:nvSpPr>
          <p:cNvPr id="67" name="1-Line Headline Here"/>
          <p:cNvSpPr txBox="1">
            <a:spLocks noGrp="1"/>
          </p:cNvSpPr>
          <p:nvPr>
            <p:ph type="title" hasCustomPrompt="1"/>
          </p:nvPr>
        </p:nvSpPr>
        <p:spPr>
          <a:xfrm>
            <a:off x="1066800" y="1371600"/>
            <a:ext cx="10058400" cy="1057518"/>
          </a:xfrm>
          <a:prstGeom prst="rect">
            <a:avLst/>
          </a:prstGeom>
        </p:spPr>
        <p:txBody>
          <a:bodyPr lIns="0" tIns="0" rIns="0" bIns="0" anchor="t">
            <a:normAutofit/>
          </a:bodyPr>
          <a:lstStyle>
            <a:lvl1pPr>
              <a:lnSpc>
                <a:spcPct val="70000"/>
              </a:lnSpc>
              <a:defRPr sz="4000" b="1">
                <a:solidFill>
                  <a:srgbClr val="C00000"/>
                </a:solidFill>
                <a:latin typeface="Effra"/>
                <a:ea typeface="Effra"/>
                <a:cs typeface="Effra"/>
                <a:sym typeface="Effra"/>
              </a:defRPr>
            </a:lvl1pPr>
          </a:lstStyle>
          <a:p>
            <a:r>
              <a:t>1-Line Headline Here</a:t>
            </a: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x">
  <p:cSld name="2-Line Hed &amp; Paragraph">
    <p:spTree>
      <p:nvGrpSpPr>
        <p:cNvPr id="1" name=""/>
        <p:cNvGrpSpPr/>
        <p:nvPr/>
      </p:nvGrpSpPr>
      <p:grpSpPr>
        <a:xfrm>
          <a:off x="0" y="0"/>
          <a:ext cx="0" cy="0"/>
          <a:chOff x="0" y="0"/>
          <a:chExt cx="0" cy="0"/>
        </a:xfrm>
      </p:grpSpPr>
      <p:pic>
        <p:nvPicPr>
          <p:cNvPr id="74" name="Picture 11" descr="Picture 11"/>
          <p:cNvPicPr>
            <a:picLocks noChangeAspect="1"/>
          </p:cNvPicPr>
          <p:nvPr/>
        </p:nvPicPr>
        <p:blipFill>
          <a:blip r:embed="rId2"/>
          <a:stretch>
            <a:fillRect/>
          </a:stretch>
        </p:blipFill>
        <p:spPr>
          <a:xfrm>
            <a:off x="11975699" y="0"/>
            <a:ext cx="216302" cy="6858000"/>
          </a:xfrm>
          <a:prstGeom prst="rect">
            <a:avLst/>
          </a:prstGeom>
          <a:ln w="12700">
            <a:miter lim="400000"/>
          </a:ln>
        </p:spPr>
      </p:pic>
      <p:pic>
        <p:nvPicPr>
          <p:cNvPr id="75" name="Picture 15" descr="Picture 15"/>
          <p:cNvPicPr>
            <a:picLocks noChangeAspect="1"/>
          </p:cNvPicPr>
          <p:nvPr/>
        </p:nvPicPr>
        <p:blipFill>
          <a:blip r:embed="rId3"/>
          <a:stretch>
            <a:fillRect/>
          </a:stretch>
        </p:blipFill>
        <p:spPr>
          <a:xfrm>
            <a:off x="0" y="0"/>
            <a:ext cx="216301" cy="6858000"/>
          </a:xfrm>
          <a:prstGeom prst="rect">
            <a:avLst/>
          </a:prstGeom>
          <a:ln w="12700">
            <a:miter lim="400000"/>
          </a:ln>
        </p:spPr>
      </p:pic>
      <p:pic>
        <p:nvPicPr>
          <p:cNvPr id="76" name="Picture 18" descr="Picture 18"/>
          <p:cNvPicPr>
            <a:picLocks noChangeAspect="1"/>
          </p:cNvPicPr>
          <p:nvPr/>
        </p:nvPicPr>
        <p:blipFill>
          <a:blip r:embed="rId4"/>
          <a:stretch>
            <a:fillRect/>
          </a:stretch>
        </p:blipFill>
        <p:spPr>
          <a:xfrm>
            <a:off x="1066800" y="381250"/>
            <a:ext cx="2609241" cy="440998"/>
          </a:xfrm>
          <a:prstGeom prst="rect">
            <a:avLst/>
          </a:prstGeom>
          <a:ln w="12700">
            <a:miter lim="400000"/>
          </a:ln>
        </p:spPr>
      </p:pic>
      <p:pic>
        <p:nvPicPr>
          <p:cNvPr id="77" name="Picture 22" descr="Picture 22"/>
          <p:cNvPicPr>
            <a:picLocks noChangeAspect="1"/>
          </p:cNvPicPr>
          <p:nvPr/>
        </p:nvPicPr>
        <p:blipFill>
          <a:blip r:embed="rId5"/>
          <a:stretch>
            <a:fillRect/>
          </a:stretch>
        </p:blipFill>
        <p:spPr>
          <a:xfrm>
            <a:off x="1066800" y="6162804"/>
            <a:ext cx="1021876" cy="376108"/>
          </a:xfrm>
          <a:prstGeom prst="rect">
            <a:avLst/>
          </a:prstGeom>
          <a:ln w="12700">
            <a:miter lim="400000"/>
          </a:ln>
        </p:spPr>
      </p:pic>
      <p:sp>
        <p:nvSpPr>
          <p:cNvPr id="78" name="Straight Connector 24"/>
          <p:cNvSpPr/>
          <p:nvPr/>
        </p:nvSpPr>
        <p:spPr>
          <a:xfrm>
            <a:off x="1066800" y="5999967"/>
            <a:ext cx="10058401" cy="1"/>
          </a:xfrm>
          <a:prstGeom prst="line">
            <a:avLst/>
          </a:prstGeom>
          <a:ln w="25400" cap="rnd">
            <a:solidFill>
              <a:srgbClr val="BFBFBF"/>
            </a:solidFill>
            <a:prstDash val="sysDot"/>
          </a:ln>
        </p:spPr>
        <p:txBody>
          <a:bodyPr lIns="45719" rIns="45719"/>
          <a:lstStyle/>
          <a:p>
            <a:endParaRPr/>
          </a:p>
        </p:txBody>
      </p:sp>
      <p:sp>
        <p:nvSpPr>
          <p:cNvPr id="79" name="Body Level One…"/>
          <p:cNvSpPr txBox="1">
            <a:spLocks noGrp="1"/>
          </p:cNvSpPr>
          <p:nvPr>
            <p:ph type="body" sz="half" idx="1" hasCustomPrompt="1"/>
          </p:nvPr>
        </p:nvSpPr>
        <p:spPr>
          <a:xfrm>
            <a:off x="1066800" y="2626580"/>
            <a:ext cx="10058400" cy="2618860"/>
          </a:xfrm>
          <a:prstGeom prst="rect">
            <a:avLst/>
          </a:prstGeom>
        </p:spPr>
        <p:txBody>
          <a:bodyPr lIns="0" tIns="0" rIns="0" bIns="0">
            <a:normAutofit/>
          </a:bodyPr>
          <a:lstStyle>
            <a:lvl1pPr marL="0" indent="0">
              <a:lnSpc>
                <a:spcPct val="100000"/>
              </a:lnSpc>
              <a:buSzTx/>
              <a:buFontTx/>
              <a:buNone/>
              <a:defRPr sz="2000">
                <a:latin typeface="Museo Slab 300"/>
                <a:ea typeface="Museo Slab 300"/>
                <a:cs typeface="Museo Slab 300"/>
                <a:sym typeface="Museo Slab 300"/>
              </a:defRPr>
            </a:lvl1pPr>
            <a:lvl2pPr marL="0" indent="457200">
              <a:lnSpc>
                <a:spcPct val="100000"/>
              </a:lnSpc>
              <a:buSzTx/>
              <a:buFontTx/>
              <a:buNone/>
              <a:defRPr sz="2000">
                <a:latin typeface="Museo Slab 300"/>
                <a:ea typeface="Museo Slab 300"/>
                <a:cs typeface="Museo Slab 300"/>
                <a:sym typeface="Museo Slab 300"/>
              </a:defRPr>
            </a:lvl2pPr>
            <a:lvl3pPr marL="0" indent="914400">
              <a:lnSpc>
                <a:spcPct val="100000"/>
              </a:lnSpc>
              <a:buSzTx/>
              <a:buFontTx/>
              <a:buNone/>
              <a:defRPr sz="2000">
                <a:latin typeface="Museo Slab 300"/>
                <a:ea typeface="Museo Slab 300"/>
                <a:cs typeface="Museo Slab 300"/>
                <a:sym typeface="Museo Slab 300"/>
              </a:defRPr>
            </a:lvl3pPr>
            <a:lvl4pPr marL="0" indent="1371600">
              <a:lnSpc>
                <a:spcPct val="100000"/>
              </a:lnSpc>
              <a:buSzTx/>
              <a:buFontTx/>
              <a:buNone/>
              <a:defRPr sz="2000">
                <a:latin typeface="Museo Slab 300"/>
                <a:ea typeface="Museo Slab 300"/>
                <a:cs typeface="Museo Slab 300"/>
                <a:sym typeface="Museo Slab 300"/>
              </a:defRPr>
            </a:lvl4pPr>
            <a:lvl5pPr marL="0" indent="1828800">
              <a:lnSpc>
                <a:spcPct val="100000"/>
              </a:lnSpc>
              <a:buSzTx/>
              <a:buFontTx/>
              <a:buNone/>
              <a:defRPr sz="2000">
                <a:latin typeface="Museo Slab 300"/>
                <a:ea typeface="Museo Slab 300"/>
                <a:cs typeface="Museo Slab 300"/>
                <a:sym typeface="Museo Slab 300"/>
              </a:defRPr>
            </a:lvl5pPr>
          </a:lstStyle>
          <a:p>
            <a:r>
              <a:t>Type copy here. Lorem ipsum dolor sit amet, consectetur adipiscing elit. Mauris vehicula dui in neque dignissim, in aliquet nisl varius. Sed a erat ut magna vulputate feugiat. Quisque varius libero placerat erat lobortis congue. Integer a arcu vel ante bibendum scelerisque.</a:t>
            </a:r>
          </a:p>
          <a:p>
            <a:pPr lvl="1"/>
            <a:endParaRPr/>
          </a:p>
          <a:p>
            <a:pPr lvl="2"/>
            <a:endParaRPr/>
          </a:p>
          <a:p>
            <a:pPr lvl="3"/>
            <a:endParaRPr/>
          </a:p>
          <a:p>
            <a:pPr lvl="4"/>
            <a:endParaRPr/>
          </a:p>
        </p:txBody>
      </p:sp>
      <p:sp>
        <p:nvSpPr>
          <p:cNvPr id="80" name="Slide Number"/>
          <p:cNvSpPr txBox="1">
            <a:spLocks noGrp="1"/>
          </p:cNvSpPr>
          <p:nvPr>
            <p:ph type="sldNum" sz="quarter" idx="2"/>
          </p:nvPr>
        </p:nvSpPr>
        <p:spPr>
          <a:xfrm>
            <a:off x="10954953" y="6347163"/>
            <a:ext cx="245403" cy="243841"/>
          </a:xfrm>
          <a:prstGeom prst="rect">
            <a:avLst/>
          </a:prstGeom>
        </p:spPr>
        <p:txBody>
          <a:bodyPr/>
          <a:lstStyle/>
          <a:p>
            <a:fld id="{86CB4B4D-7CA3-9044-876B-883B54F8677D}" type="slidenum">
              <a:t>‹#›</a:t>
            </a:fld>
            <a:endParaRPr/>
          </a:p>
        </p:txBody>
      </p:sp>
      <p:sp>
        <p:nvSpPr>
          <p:cNvPr id="81" name="2-Line Headline Here2-Line Headline Here"/>
          <p:cNvSpPr txBox="1">
            <a:spLocks noGrp="1"/>
          </p:cNvSpPr>
          <p:nvPr>
            <p:ph type="title" hasCustomPrompt="1"/>
          </p:nvPr>
        </p:nvSpPr>
        <p:spPr>
          <a:xfrm>
            <a:off x="1066800" y="1371600"/>
            <a:ext cx="10058400" cy="1057518"/>
          </a:xfrm>
          <a:prstGeom prst="rect">
            <a:avLst/>
          </a:prstGeom>
        </p:spPr>
        <p:txBody>
          <a:bodyPr lIns="0" tIns="0" rIns="0" bIns="0" anchor="t">
            <a:normAutofit/>
          </a:bodyPr>
          <a:lstStyle>
            <a:lvl1pPr>
              <a:lnSpc>
                <a:spcPct val="70000"/>
              </a:lnSpc>
              <a:defRPr sz="4000" b="1">
                <a:solidFill>
                  <a:srgbClr val="C00000"/>
                </a:solidFill>
                <a:latin typeface="Effra"/>
                <a:ea typeface="Effra"/>
                <a:cs typeface="Effra"/>
                <a:sym typeface="Effra"/>
              </a:defRPr>
            </a:lvl1pPr>
          </a:lstStyle>
          <a:p>
            <a:r>
              <a:t>2-Line Headline Here2-Line Headline Here</a:t>
            </a: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2-Line Hed &amp; Bullets">
    <p:spTree>
      <p:nvGrpSpPr>
        <p:cNvPr id="1" name=""/>
        <p:cNvGrpSpPr/>
        <p:nvPr/>
      </p:nvGrpSpPr>
      <p:grpSpPr>
        <a:xfrm>
          <a:off x="0" y="0"/>
          <a:ext cx="0" cy="0"/>
          <a:chOff x="0" y="0"/>
          <a:chExt cx="0" cy="0"/>
        </a:xfrm>
      </p:grpSpPr>
      <p:sp>
        <p:nvSpPr>
          <p:cNvPr id="88" name="Body Level One…"/>
          <p:cNvSpPr txBox="1">
            <a:spLocks noGrp="1"/>
          </p:cNvSpPr>
          <p:nvPr>
            <p:ph type="body" sz="half" idx="1" hasCustomPrompt="1"/>
          </p:nvPr>
        </p:nvSpPr>
        <p:spPr>
          <a:xfrm>
            <a:off x="1066800" y="2657061"/>
            <a:ext cx="10058400" cy="2618860"/>
          </a:xfrm>
          <a:prstGeom prst="rect">
            <a:avLst/>
          </a:prstGeom>
        </p:spPr>
        <p:txBody>
          <a:bodyPr lIns="0" tIns="0" rIns="0" bIns="0">
            <a:normAutofit/>
          </a:bodyPr>
          <a:lstStyle>
            <a:lvl1pPr marL="0" indent="0">
              <a:buSzTx/>
              <a:buFontTx/>
              <a:buNone/>
              <a:defRPr sz="2000">
                <a:latin typeface="Museo Slab 300"/>
                <a:ea typeface="Museo Slab 300"/>
                <a:cs typeface="Museo Slab 300"/>
                <a:sym typeface="Museo Slab 300"/>
              </a:defRPr>
            </a:lvl1pPr>
            <a:lvl2pPr marL="236538" indent="-225425">
              <a:buFontTx/>
              <a:defRPr sz="2000">
                <a:latin typeface="Museo Slab 300"/>
                <a:ea typeface="Museo Slab 300"/>
                <a:cs typeface="Museo Slab 300"/>
                <a:sym typeface="Museo Slab 300"/>
              </a:defRPr>
            </a:lvl2pPr>
            <a:lvl3pPr marL="552273" indent="-315736">
              <a:buFontTx/>
              <a:buChar char="o"/>
              <a:defRPr sz="2000">
                <a:latin typeface="Museo Slab 300"/>
                <a:ea typeface="Museo Slab 300"/>
                <a:cs typeface="Museo Slab 300"/>
                <a:sym typeface="Museo Slab 300"/>
              </a:defRPr>
            </a:lvl3pPr>
            <a:lvl4pPr marL="0" indent="1371600">
              <a:buSzTx/>
              <a:buFontTx/>
              <a:buNone/>
              <a:defRPr sz="2000">
                <a:latin typeface="Museo Slab 300"/>
                <a:ea typeface="Museo Slab 300"/>
                <a:cs typeface="Museo Slab 300"/>
                <a:sym typeface="Museo Slab 300"/>
              </a:defRPr>
            </a:lvl4pPr>
            <a:lvl5pPr marL="0" indent="1828800">
              <a:buSzTx/>
              <a:buFontTx/>
              <a:buNone/>
              <a:defRPr sz="2000">
                <a:latin typeface="Museo Slab 300"/>
                <a:ea typeface="Museo Slab 300"/>
                <a:cs typeface="Museo Slab 300"/>
                <a:sym typeface="Museo Slab 300"/>
              </a:defRPr>
            </a:lvl5pPr>
          </a:lstStyle>
          <a:p>
            <a:r>
              <a:t>Intro text here</a:t>
            </a:r>
          </a:p>
          <a:p>
            <a:pPr lvl="1"/>
            <a:endParaRPr/>
          </a:p>
          <a:p>
            <a:pPr lvl="2"/>
            <a:endParaRPr/>
          </a:p>
          <a:p>
            <a:pPr lvl="3"/>
            <a:endParaRPr/>
          </a:p>
          <a:p>
            <a:pPr lvl="4"/>
            <a:endParaRPr/>
          </a:p>
        </p:txBody>
      </p:sp>
      <p:sp>
        <p:nvSpPr>
          <p:cNvPr id="89" name="Slide Number"/>
          <p:cNvSpPr txBox="1">
            <a:spLocks noGrp="1"/>
          </p:cNvSpPr>
          <p:nvPr>
            <p:ph type="sldNum" sz="quarter" idx="2"/>
          </p:nvPr>
        </p:nvSpPr>
        <p:spPr>
          <a:xfrm>
            <a:off x="10954953" y="6347163"/>
            <a:ext cx="245403" cy="243841"/>
          </a:xfrm>
          <a:prstGeom prst="rect">
            <a:avLst/>
          </a:prstGeom>
        </p:spPr>
        <p:txBody>
          <a:bodyPr/>
          <a:lstStyle/>
          <a:p>
            <a:fld id="{86CB4B4D-7CA3-9044-876B-883B54F8677D}" type="slidenum">
              <a:t>‹#›</a:t>
            </a:fld>
            <a:endParaRPr/>
          </a:p>
        </p:txBody>
      </p:sp>
      <p:sp>
        <p:nvSpPr>
          <p:cNvPr id="90" name="2-Line Headline Here2-Line Headline Here"/>
          <p:cNvSpPr txBox="1">
            <a:spLocks noGrp="1"/>
          </p:cNvSpPr>
          <p:nvPr>
            <p:ph type="title" hasCustomPrompt="1"/>
          </p:nvPr>
        </p:nvSpPr>
        <p:spPr>
          <a:xfrm>
            <a:off x="1066800" y="1371600"/>
            <a:ext cx="10058400" cy="1057518"/>
          </a:xfrm>
          <a:prstGeom prst="rect">
            <a:avLst/>
          </a:prstGeom>
        </p:spPr>
        <p:txBody>
          <a:bodyPr lIns="0" tIns="0" rIns="0" bIns="0" anchor="t">
            <a:normAutofit/>
          </a:bodyPr>
          <a:lstStyle>
            <a:lvl1pPr>
              <a:lnSpc>
                <a:spcPct val="70000"/>
              </a:lnSpc>
              <a:defRPr sz="4000" b="1">
                <a:solidFill>
                  <a:srgbClr val="C00000"/>
                </a:solidFill>
                <a:latin typeface="Effra"/>
                <a:ea typeface="Effra"/>
                <a:cs typeface="Effra"/>
                <a:sym typeface="Effra"/>
              </a:defRPr>
            </a:lvl1pPr>
          </a:lstStyle>
          <a:p>
            <a:r>
              <a:t>2-Line Headline Here2-Line Headline Here</a:t>
            </a: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2-Line Hed, Bullets, Photo">
    <p:spTree>
      <p:nvGrpSpPr>
        <p:cNvPr id="1" name=""/>
        <p:cNvGrpSpPr/>
        <p:nvPr/>
      </p:nvGrpSpPr>
      <p:grpSpPr>
        <a:xfrm>
          <a:off x="0" y="0"/>
          <a:ext cx="0" cy="0"/>
          <a:chOff x="0" y="0"/>
          <a:chExt cx="0" cy="0"/>
        </a:xfrm>
      </p:grpSpPr>
      <p:sp>
        <p:nvSpPr>
          <p:cNvPr id="97" name="Body Level One…"/>
          <p:cNvSpPr txBox="1">
            <a:spLocks noGrp="1"/>
          </p:cNvSpPr>
          <p:nvPr>
            <p:ph type="body" sz="quarter" idx="1" hasCustomPrompt="1"/>
          </p:nvPr>
        </p:nvSpPr>
        <p:spPr>
          <a:xfrm>
            <a:off x="1066800" y="2673410"/>
            <a:ext cx="4533900" cy="2776207"/>
          </a:xfrm>
          <a:prstGeom prst="rect">
            <a:avLst/>
          </a:prstGeom>
        </p:spPr>
        <p:txBody>
          <a:bodyPr lIns="0" tIns="0" rIns="0" bIns="0">
            <a:normAutofit/>
          </a:bodyPr>
          <a:lstStyle>
            <a:lvl1pPr marL="0" indent="0">
              <a:buSzTx/>
              <a:buFontTx/>
              <a:buNone/>
              <a:defRPr sz="2000">
                <a:latin typeface="Museo Slab 300"/>
                <a:ea typeface="Museo Slab 300"/>
                <a:cs typeface="Museo Slab 300"/>
                <a:sym typeface="Museo Slab 300"/>
              </a:defRPr>
            </a:lvl1pPr>
            <a:lvl2pPr marL="236538" indent="-225425">
              <a:buFontTx/>
              <a:defRPr sz="2000">
                <a:latin typeface="Museo Slab 300"/>
                <a:ea typeface="Museo Slab 300"/>
                <a:cs typeface="Museo Slab 300"/>
                <a:sym typeface="Museo Slab 300"/>
              </a:defRPr>
            </a:lvl2pPr>
            <a:lvl3pPr marL="552273" indent="-315736">
              <a:buFontTx/>
              <a:buChar char="o"/>
              <a:defRPr sz="2000">
                <a:latin typeface="Museo Slab 300"/>
                <a:ea typeface="Museo Slab 300"/>
                <a:cs typeface="Museo Slab 300"/>
                <a:sym typeface="Museo Slab 300"/>
              </a:defRPr>
            </a:lvl3pPr>
            <a:lvl4pPr marL="0" indent="1371600">
              <a:buSzTx/>
              <a:buFontTx/>
              <a:buNone/>
              <a:defRPr sz="2000">
                <a:latin typeface="Museo Slab 300"/>
                <a:ea typeface="Museo Slab 300"/>
                <a:cs typeface="Museo Slab 300"/>
                <a:sym typeface="Museo Slab 300"/>
              </a:defRPr>
            </a:lvl4pPr>
            <a:lvl5pPr marL="0" indent="1828800">
              <a:buSzTx/>
              <a:buFontTx/>
              <a:buNone/>
              <a:defRPr sz="2000">
                <a:latin typeface="Museo Slab 300"/>
                <a:ea typeface="Museo Slab 300"/>
                <a:cs typeface="Museo Slab 300"/>
                <a:sym typeface="Museo Slab 300"/>
              </a:defRPr>
            </a:lvl5pPr>
          </a:lstStyle>
          <a:p>
            <a:r>
              <a:t>Intro text here</a:t>
            </a:r>
          </a:p>
          <a:p>
            <a:pPr lvl="1"/>
            <a:endParaRPr/>
          </a:p>
          <a:p>
            <a:pPr lvl="2"/>
            <a:endParaRPr/>
          </a:p>
          <a:p>
            <a:pPr lvl="3"/>
            <a:endParaRPr/>
          </a:p>
          <a:p>
            <a:pPr lvl="4"/>
            <a:endParaRPr/>
          </a:p>
        </p:txBody>
      </p:sp>
      <p:sp>
        <p:nvSpPr>
          <p:cNvPr id="98" name="Slide Number"/>
          <p:cNvSpPr txBox="1">
            <a:spLocks noGrp="1"/>
          </p:cNvSpPr>
          <p:nvPr>
            <p:ph type="sldNum" sz="quarter" idx="2"/>
          </p:nvPr>
        </p:nvSpPr>
        <p:spPr>
          <a:xfrm>
            <a:off x="10954953" y="6347163"/>
            <a:ext cx="245403" cy="243841"/>
          </a:xfrm>
          <a:prstGeom prst="rect">
            <a:avLst/>
          </a:prstGeom>
        </p:spPr>
        <p:txBody>
          <a:bodyPr/>
          <a:lstStyle/>
          <a:p>
            <a:fld id="{86CB4B4D-7CA3-9044-876B-883B54F8677D}" type="slidenum">
              <a:t>‹#›</a:t>
            </a:fld>
            <a:endParaRPr/>
          </a:p>
        </p:txBody>
      </p:sp>
      <p:sp>
        <p:nvSpPr>
          <p:cNvPr id="99" name="Picture Placeholder 2"/>
          <p:cNvSpPr>
            <a:spLocks noGrp="1"/>
          </p:cNvSpPr>
          <p:nvPr>
            <p:ph type="pic" sz="quarter" idx="13"/>
          </p:nvPr>
        </p:nvSpPr>
        <p:spPr>
          <a:xfrm>
            <a:off x="5854148" y="2673410"/>
            <a:ext cx="5271053" cy="2990790"/>
          </a:xfrm>
          <a:prstGeom prst="rect">
            <a:avLst/>
          </a:prstGeom>
        </p:spPr>
        <p:txBody>
          <a:bodyPr lIns="91439" rIns="91439"/>
          <a:lstStyle/>
          <a:p>
            <a:endParaRPr/>
          </a:p>
        </p:txBody>
      </p:sp>
      <p:sp>
        <p:nvSpPr>
          <p:cNvPr id="100" name="2-Line Headline Here2-Line Headline Here"/>
          <p:cNvSpPr txBox="1">
            <a:spLocks noGrp="1"/>
          </p:cNvSpPr>
          <p:nvPr>
            <p:ph type="title" hasCustomPrompt="1"/>
          </p:nvPr>
        </p:nvSpPr>
        <p:spPr>
          <a:xfrm>
            <a:off x="1066800" y="1371600"/>
            <a:ext cx="10058400" cy="1057518"/>
          </a:xfrm>
          <a:prstGeom prst="rect">
            <a:avLst/>
          </a:prstGeom>
        </p:spPr>
        <p:txBody>
          <a:bodyPr lIns="0" tIns="0" rIns="0" bIns="0" anchor="t">
            <a:normAutofit/>
          </a:bodyPr>
          <a:lstStyle>
            <a:lvl1pPr>
              <a:lnSpc>
                <a:spcPct val="70000"/>
              </a:lnSpc>
              <a:defRPr sz="4000" b="1">
                <a:solidFill>
                  <a:srgbClr val="C00000"/>
                </a:solidFill>
                <a:latin typeface="Effra"/>
                <a:ea typeface="Effra"/>
                <a:cs typeface="Effra"/>
                <a:sym typeface="Effra"/>
              </a:defRPr>
            </a:lvl1pPr>
          </a:lstStyle>
          <a:p>
            <a:r>
              <a:t>2-Line Headline Here2-Line Headline Here</a:t>
            </a: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Hed, Bullets, Photo">
    <p:spTree>
      <p:nvGrpSpPr>
        <p:cNvPr id="1" name=""/>
        <p:cNvGrpSpPr/>
        <p:nvPr/>
      </p:nvGrpSpPr>
      <p:grpSpPr>
        <a:xfrm>
          <a:off x="0" y="0"/>
          <a:ext cx="0" cy="0"/>
          <a:chOff x="0" y="0"/>
          <a:chExt cx="0" cy="0"/>
        </a:xfrm>
      </p:grpSpPr>
      <p:sp>
        <p:nvSpPr>
          <p:cNvPr id="107" name="Body Level One…"/>
          <p:cNvSpPr txBox="1">
            <a:spLocks noGrp="1"/>
          </p:cNvSpPr>
          <p:nvPr>
            <p:ph type="body" sz="quarter" idx="1" hasCustomPrompt="1"/>
          </p:nvPr>
        </p:nvSpPr>
        <p:spPr>
          <a:xfrm>
            <a:off x="1066800" y="2200971"/>
            <a:ext cx="4161183" cy="2618860"/>
          </a:xfrm>
          <a:prstGeom prst="rect">
            <a:avLst/>
          </a:prstGeom>
        </p:spPr>
        <p:txBody>
          <a:bodyPr lIns="0" tIns="0" rIns="0" bIns="0">
            <a:normAutofit/>
          </a:bodyPr>
          <a:lstStyle>
            <a:lvl1pPr marL="0" indent="0">
              <a:buSzTx/>
              <a:buFontTx/>
              <a:buNone/>
              <a:defRPr sz="2000">
                <a:latin typeface="Museo Slab 300"/>
                <a:ea typeface="Museo Slab 300"/>
                <a:cs typeface="Museo Slab 300"/>
                <a:sym typeface="Museo Slab 300"/>
              </a:defRPr>
            </a:lvl1pPr>
            <a:lvl2pPr marL="236538" indent="-225425">
              <a:buFontTx/>
              <a:defRPr sz="2000">
                <a:latin typeface="Museo Slab 300"/>
                <a:ea typeface="Museo Slab 300"/>
                <a:cs typeface="Museo Slab 300"/>
                <a:sym typeface="Museo Slab 300"/>
              </a:defRPr>
            </a:lvl2pPr>
            <a:lvl3pPr marL="552273" indent="-315736">
              <a:buFontTx/>
              <a:buChar char="o"/>
              <a:defRPr sz="2000">
                <a:latin typeface="Museo Slab 300"/>
                <a:ea typeface="Museo Slab 300"/>
                <a:cs typeface="Museo Slab 300"/>
                <a:sym typeface="Museo Slab 300"/>
              </a:defRPr>
            </a:lvl3pPr>
            <a:lvl4pPr marL="0" indent="1371600">
              <a:buSzTx/>
              <a:buFontTx/>
              <a:buNone/>
              <a:defRPr sz="2000">
                <a:latin typeface="Museo Slab 300"/>
                <a:ea typeface="Museo Slab 300"/>
                <a:cs typeface="Museo Slab 300"/>
                <a:sym typeface="Museo Slab 300"/>
              </a:defRPr>
            </a:lvl4pPr>
            <a:lvl5pPr marL="0" indent="1828800">
              <a:buSzTx/>
              <a:buFontTx/>
              <a:buNone/>
              <a:defRPr sz="2000">
                <a:latin typeface="Museo Slab 300"/>
                <a:ea typeface="Museo Slab 300"/>
                <a:cs typeface="Museo Slab 300"/>
                <a:sym typeface="Museo Slab 300"/>
              </a:defRPr>
            </a:lvl5pPr>
          </a:lstStyle>
          <a:p>
            <a:r>
              <a:t>Intro text here</a:t>
            </a:r>
          </a:p>
          <a:p>
            <a:pPr lvl="1"/>
            <a:endParaRPr/>
          </a:p>
          <a:p>
            <a:pPr lvl="2"/>
            <a:endParaRPr/>
          </a:p>
          <a:p>
            <a:pPr lvl="3"/>
            <a:endParaRPr/>
          </a:p>
          <a:p>
            <a:pPr lvl="4"/>
            <a:endParaRPr/>
          </a:p>
        </p:txBody>
      </p:sp>
      <p:sp>
        <p:nvSpPr>
          <p:cNvPr id="108" name="Slide Number"/>
          <p:cNvSpPr txBox="1">
            <a:spLocks noGrp="1"/>
          </p:cNvSpPr>
          <p:nvPr>
            <p:ph type="sldNum" sz="quarter" idx="2"/>
          </p:nvPr>
        </p:nvSpPr>
        <p:spPr>
          <a:xfrm>
            <a:off x="10954953" y="6347163"/>
            <a:ext cx="245403" cy="243841"/>
          </a:xfrm>
          <a:prstGeom prst="rect">
            <a:avLst/>
          </a:prstGeom>
        </p:spPr>
        <p:txBody>
          <a:bodyPr/>
          <a:lstStyle/>
          <a:p>
            <a:fld id="{86CB4B4D-7CA3-9044-876B-883B54F8677D}" type="slidenum">
              <a:t>‹#›</a:t>
            </a:fld>
            <a:endParaRPr/>
          </a:p>
        </p:txBody>
      </p:sp>
      <p:sp>
        <p:nvSpPr>
          <p:cNvPr id="109" name="Picture Placeholder 2"/>
          <p:cNvSpPr>
            <a:spLocks noGrp="1"/>
          </p:cNvSpPr>
          <p:nvPr>
            <p:ph type="pic" sz="half" idx="13"/>
          </p:nvPr>
        </p:nvSpPr>
        <p:spPr>
          <a:xfrm>
            <a:off x="5854148" y="1320800"/>
            <a:ext cx="5271052" cy="4343400"/>
          </a:xfrm>
          <a:prstGeom prst="rect">
            <a:avLst/>
          </a:prstGeom>
        </p:spPr>
        <p:txBody>
          <a:bodyPr lIns="91439" rIns="91439"/>
          <a:lstStyle/>
          <a:p>
            <a:endParaRPr/>
          </a:p>
        </p:txBody>
      </p:sp>
      <p:sp>
        <p:nvSpPr>
          <p:cNvPr id="110" name="Headline Here"/>
          <p:cNvSpPr txBox="1">
            <a:spLocks noGrp="1"/>
          </p:cNvSpPr>
          <p:nvPr>
            <p:ph type="title" hasCustomPrompt="1"/>
          </p:nvPr>
        </p:nvSpPr>
        <p:spPr>
          <a:xfrm>
            <a:off x="1066800" y="1371600"/>
            <a:ext cx="4161183" cy="829371"/>
          </a:xfrm>
          <a:prstGeom prst="rect">
            <a:avLst/>
          </a:prstGeom>
        </p:spPr>
        <p:txBody>
          <a:bodyPr lIns="0" tIns="0" rIns="0" bIns="0" anchor="t">
            <a:normAutofit/>
          </a:bodyPr>
          <a:lstStyle>
            <a:lvl1pPr>
              <a:lnSpc>
                <a:spcPct val="70000"/>
              </a:lnSpc>
              <a:defRPr sz="4000" b="1">
                <a:latin typeface="Effra"/>
                <a:ea typeface="Effra"/>
                <a:cs typeface="Effra"/>
                <a:sym typeface="Effra"/>
              </a:defRPr>
            </a:lvl1pPr>
          </a:lstStyle>
          <a:p>
            <a:r>
              <a:t>Headline Here</a:t>
            </a: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Hed, Bullets, 2 Photos">
    <p:spTree>
      <p:nvGrpSpPr>
        <p:cNvPr id="1" name=""/>
        <p:cNvGrpSpPr/>
        <p:nvPr/>
      </p:nvGrpSpPr>
      <p:grpSpPr>
        <a:xfrm>
          <a:off x="0" y="0"/>
          <a:ext cx="0" cy="0"/>
          <a:chOff x="0" y="0"/>
          <a:chExt cx="0" cy="0"/>
        </a:xfrm>
      </p:grpSpPr>
      <p:sp>
        <p:nvSpPr>
          <p:cNvPr id="117" name="Body Level One…"/>
          <p:cNvSpPr txBox="1">
            <a:spLocks noGrp="1"/>
          </p:cNvSpPr>
          <p:nvPr>
            <p:ph type="body" sz="quarter" idx="1" hasCustomPrompt="1"/>
          </p:nvPr>
        </p:nvSpPr>
        <p:spPr>
          <a:xfrm>
            <a:off x="1066800" y="2241611"/>
            <a:ext cx="4161183" cy="2618859"/>
          </a:xfrm>
          <a:prstGeom prst="rect">
            <a:avLst/>
          </a:prstGeom>
        </p:spPr>
        <p:txBody>
          <a:bodyPr lIns="0" tIns="0" rIns="0" bIns="0">
            <a:normAutofit/>
          </a:bodyPr>
          <a:lstStyle>
            <a:lvl1pPr marL="0" indent="0">
              <a:buSzTx/>
              <a:buFontTx/>
              <a:buNone/>
              <a:defRPr sz="2000">
                <a:latin typeface="Museo Slab 300"/>
                <a:ea typeface="Museo Slab 300"/>
                <a:cs typeface="Museo Slab 300"/>
                <a:sym typeface="Museo Slab 300"/>
              </a:defRPr>
            </a:lvl1pPr>
            <a:lvl2pPr marL="236538" indent="-225425">
              <a:buFontTx/>
              <a:defRPr sz="2000">
                <a:latin typeface="Museo Slab 300"/>
                <a:ea typeface="Museo Slab 300"/>
                <a:cs typeface="Museo Slab 300"/>
                <a:sym typeface="Museo Slab 300"/>
              </a:defRPr>
            </a:lvl2pPr>
            <a:lvl3pPr marL="552273" indent="-315736">
              <a:buFontTx/>
              <a:buChar char="o"/>
              <a:defRPr sz="2000">
                <a:latin typeface="Museo Slab 300"/>
                <a:ea typeface="Museo Slab 300"/>
                <a:cs typeface="Museo Slab 300"/>
                <a:sym typeface="Museo Slab 300"/>
              </a:defRPr>
            </a:lvl3pPr>
            <a:lvl4pPr marL="0" indent="1371600">
              <a:buSzTx/>
              <a:buFontTx/>
              <a:buNone/>
              <a:defRPr sz="2000">
                <a:latin typeface="Museo Slab 300"/>
                <a:ea typeface="Museo Slab 300"/>
                <a:cs typeface="Museo Slab 300"/>
                <a:sym typeface="Museo Slab 300"/>
              </a:defRPr>
            </a:lvl4pPr>
            <a:lvl5pPr marL="0" indent="1828800">
              <a:buSzTx/>
              <a:buFontTx/>
              <a:buNone/>
              <a:defRPr sz="2000">
                <a:latin typeface="Museo Slab 300"/>
                <a:ea typeface="Museo Slab 300"/>
                <a:cs typeface="Museo Slab 300"/>
                <a:sym typeface="Museo Slab 300"/>
              </a:defRPr>
            </a:lvl5pPr>
          </a:lstStyle>
          <a:p>
            <a:r>
              <a:t>Intro text here</a:t>
            </a:r>
          </a:p>
          <a:p>
            <a:pPr lvl="1"/>
            <a:endParaRPr/>
          </a:p>
          <a:p>
            <a:pPr lvl="2"/>
            <a:endParaRPr/>
          </a:p>
          <a:p>
            <a:pPr lvl="3"/>
            <a:endParaRPr/>
          </a:p>
          <a:p>
            <a:pPr lvl="4"/>
            <a:endParaRPr/>
          </a:p>
        </p:txBody>
      </p:sp>
      <p:sp>
        <p:nvSpPr>
          <p:cNvPr id="118" name="Slide Number"/>
          <p:cNvSpPr txBox="1">
            <a:spLocks noGrp="1"/>
          </p:cNvSpPr>
          <p:nvPr>
            <p:ph type="sldNum" sz="quarter" idx="2"/>
          </p:nvPr>
        </p:nvSpPr>
        <p:spPr>
          <a:xfrm>
            <a:off x="10954953" y="6347163"/>
            <a:ext cx="245403" cy="243841"/>
          </a:xfrm>
          <a:prstGeom prst="rect">
            <a:avLst/>
          </a:prstGeom>
        </p:spPr>
        <p:txBody>
          <a:bodyPr/>
          <a:lstStyle/>
          <a:p>
            <a:fld id="{86CB4B4D-7CA3-9044-876B-883B54F8677D}" type="slidenum">
              <a:t>‹#›</a:t>
            </a:fld>
            <a:endParaRPr/>
          </a:p>
        </p:txBody>
      </p:sp>
      <p:sp>
        <p:nvSpPr>
          <p:cNvPr id="119" name="Picture Placeholder 2"/>
          <p:cNvSpPr>
            <a:spLocks noGrp="1"/>
          </p:cNvSpPr>
          <p:nvPr>
            <p:ph type="pic" sz="quarter" idx="13"/>
          </p:nvPr>
        </p:nvSpPr>
        <p:spPr>
          <a:xfrm>
            <a:off x="8537712" y="1320800"/>
            <a:ext cx="2587488" cy="4343400"/>
          </a:xfrm>
          <a:prstGeom prst="rect">
            <a:avLst/>
          </a:prstGeom>
        </p:spPr>
        <p:txBody>
          <a:bodyPr lIns="91439" rIns="91439"/>
          <a:lstStyle/>
          <a:p>
            <a:endParaRPr/>
          </a:p>
        </p:txBody>
      </p:sp>
      <p:sp>
        <p:nvSpPr>
          <p:cNvPr id="120" name="Picture Placeholder 2"/>
          <p:cNvSpPr>
            <a:spLocks noGrp="1"/>
          </p:cNvSpPr>
          <p:nvPr>
            <p:ph type="pic" sz="quarter" idx="14"/>
          </p:nvPr>
        </p:nvSpPr>
        <p:spPr>
          <a:xfrm>
            <a:off x="5854148" y="1320800"/>
            <a:ext cx="2589576" cy="4343400"/>
          </a:xfrm>
          <a:prstGeom prst="rect">
            <a:avLst/>
          </a:prstGeom>
        </p:spPr>
        <p:txBody>
          <a:bodyPr lIns="91439" rIns="91439"/>
          <a:lstStyle/>
          <a:p>
            <a:endParaRPr/>
          </a:p>
        </p:txBody>
      </p:sp>
      <p:sp>
        <p:nvSpPr>
          <p:cNvPr id="121" name="Headline Here"/>
          <p:cNvSpPr txBox="1">
            <a:spLocks noGrp="1"/>
          </p:cNvSpPr>
          <p:nvPr>
            <p:ph type="title" hasCustomPrompt="1"/>
          </p:nvPr>
        </p:nvSpPr>
        <p:spPr>
          <a:xfrm>
            <a:off x="1066800" y="1371600"/>
            <a:ext cx="4161183" cy="829371"/>
          </a:xfrm>
          <a:prstGeom prst="rect">
            <a:avLst/>
          </a:prstGeom>
        </p:spPr>
        <p:txBody>
          <a:bodyPr lIns="0" tIns="0" rIns="0" bIns="0" anchor="t">
            <a:normAutofit/>
          </a:bodyPr>
          <a:lstStyle>
            <a:lvl1pPr>
              <a:lnSpc>
                <a:spcPct val="70000"/>
              </a:lnSpc>
              <a:defRPr sz="4000" b="1">
                <a:latin typeface="Effra"/>
                <a:ea typeface="Effra"/>
                <a:cs typeface="Effra"/>
                <a:sym typeface="Effra"/>
              </a:defRPr>
            </a:lvl1pPr>
          </a:lstStyle>
          <a:p>
            <a:r>
              <a:t>Headline Here</a:t>
            </a: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tif"/><Relationship Id="rId2" Type="http://schemas.openxmlformats.org/officeDocument/2006/relationships/slideLayout" Target="../slideLayouts/slideLayout2.xml"/><Relationship Id="rId16" Type="http://schemas.openxmlformats.org/officeDocument/2006/relationships/theme" Target="../theme/theme1.xml"/><Relationship Id="rId20"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3.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Picture 11" descr="Picture 11"/>
          <p:cNvPicPr>
            <a:picLocks noChangeAspect="1"/>
          </p:cNvPicPr>
          <p:nvPr/>
        </p:nvPicPr>
        <p:blipFill>
          <a:blip r:embed="rId17"/>
          <a:stretch>
            <a:fillRect/>
          </a:stretch>
        </p:blipFill>
        <p:spPr>
          <a:xfrm>
            <a:off x="11975699" y="0"/>
            <a:ext cx="216302" cy="6858000"/>
          </a:xfrm>
          <a:prstGeom prst="rect">
            <a:avLst/>
          </a:prstGeom>
          <a:ln w="12700">
            <a:miter lim="400000"/>
          </a:ln>
        </p:spPr>
      </p:pic>
      <p:pic>
        <p:nvPicPr>
          <p:cNvPr id="3" name="Picture 15" descr="Picture 15"/>
          <p:cNvPicPr>
            <a:picLocks noChangeAspect="1"/>
          </p:cNvPicPr>
          <p:nvPr/>
        </p:nvPicPr>
        <p:blipFill>
          <a:blip r:embed="rId18"/>
          <a:stretch>
            <a:fillRect/>
          </a:stretch>
        </p:blipFill>
        <p:spPr>
          <a:xfrm>
            <a:off x="0" y="0"/>
            <a:ext cx="216301" cy="6858000"/>
          </a:xfrm>
          <a:prstGeom prst="rect">
            <a:avLst/>
          </a:prstGeom>
          <a:ln w="12700">
            <a:miter lim="400000"/>
          </a:ln>
        </p:spPr>
      </p:pic>
      <p:pic>
        <p:nvPicPr>
          <p:cNvPr id="4" name="Picture 18" descr="Picture 18"/>
          <p:cNvPicPr>
            <a:picLocks noChangeAspect="1"/>
          </p:cNvPicPr>
          <p:nvPr/>
        </p:nvPicPr>
        <p:blipFill>
          <a:blip r:embed="rId19"/>
          <a:stretch>
            <a:fillRect/>
          </a:stretch>
        </p:blipFill>
        <p:spPr>
          <a:xfrm>
            <a:off x="1066800" y="381250"/>
            <a:ext cx="2609241" cy="440998"/>
          </a:xfrm>
          <a:prstGeom prst="rect">
            <a:avLst/>
          </a:prstGeom>
          <a:ln w="12700">
            <a:miter lim="400000"/>
          </a:ln>
        </p:spPr>
      </p:pic>
      <p:pic>
        <p:nvPicPr>
          <p:cNvPr id="5" name="Picture 22" descr="Picture 22"/>
          <p:cNvPicPr>
            <a:picLocks noChangeAspect="1"/>
          </p:cNvPicPr>
          <p:nvPr/>
        </p:nvPicPr>
        <p:blipFill>
          <a:blip r:embed="rId20"/>
          <a:stretch>
            <a:fillRect/>
          </a:stretch>
        </p:blipFill>
        <p:spPr>
          <a:xfrm>
            <a:off x="1066800" y="6162804"/>
            <a:ext cx="1021876" cy="376108"/>
          </a:xfrm>
          <a:prstGeom prst="rect">
            <a:avLst/>
          </a:prstGeom>
          <a:ln w="12700">
            <a:miter lim="400000"/>
          </a:ln>
        </p:spPr>
      </p:pic>
      <p:sp>
        <p:nvSpPr>
          <p:cNvPr id="6" name="Straight Connector 24"/>
          <p:cNvSpPr/>
          <p:nvPr/>
        </p:nvSpPr>
        <p:spPr>
          <a:xfrm>
            <a:off x="1066800" y="5999967"/>
            <a:ext cx="10058401" cy="1"/>
          </a:xfrm>
          <a:prstGeom prst="line">
            <a:avLst/>
          </a:prstGeom>
          <a:ln w="25400" cap="rnd">
            <a:solidFill>
              <a:srgbClr val="BFBFBF"/>
            </a:solidFill>
            <a:prstDash val="sysDot"/>
          </a:ln>
        </p:spPr>
        <p:txBody>
          <a:bodyPr lIns="45719" rIns="45719"/>
          <a:lstStyle/>
          <a:p>
            <a:endParaRPr/>
          </a:p>
        </p:txBody>
      </p:sp>
      <p:sp>
        <p:nvSpPr>
          <p:cNvPr id="7" name="Title Text"/>
          <p:cNvSpPr txBox="1">
            <a:spLocks noGrp="1"/>
          </p:cNvSpPr>
          <p:nvPr>
            <p:ph type="title"/>
          </p:nvPr>
        </p:nvSpPr>
        <p:spPr>
          <a:xfrm>
            <a:off x="609600" y="92074"/>
            <a:ext cx="10972800" cy="15081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lstStyle/>
          <a:p>
            <a:r>
              <a:t>Title Text</a:t>
            </a:r>
          </a:p>
        </p:txBody>
      </p:sp>
      <p:sp>
        <p:nvSpPr>
          <p:cNvPr id="8" name="Body Level One…"/>
          <p:cNvSpPr txBox="1">
            <a:spLocks noGrp="1"/>
          </p:cNvSpPr>
          <p:nvPr>
            <p:ph type="body" idx="1"/>
          </p:nvPr>
        </p:nvSpPr>
        <p:spPr>
          <a:xfrm>
            <a:off x="609600" y="1600200"/>
            <a:ext cx="10972800" cy="52578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lstStyle/>
          <a:p>
            <a:r>
              <a:t>Body Level One</a:t>
            </a:r>
          </a:p>
          <a:p>
            <a:pPr lvl="1"/>
            <a:r>
              <a:t>Body Level Two</a:t>
            </a:r>
          </a:p>
          <a:p>
            <a:pPr lvl="2"/>
            <a:r>
              <a:t>Body Level Three</a:t>
            </a:r>
          </a:p>
          <a:p>
            <a:pPr lvl="3"/>
            <a:r>
              <a:t>Body Level Four</a:t>
            </a:r>
          </a:p>
          <a:p>
            <a:pPr lvl="4"/>
            <a:r>
              <a:t>Body Level Five</a:t>
            </a:r>
          </a:p>
        </p:txBody>
      </p:sp>
      <p:sp>
        <p:nvSpPr>
          <p:cNvPr id="9" name="Slide Number"/>
          <p:cNvSpPr txBox="1">
            <a:spLocks noGrp="1"/>
          </p:cNvSpPr>
          <p:nvPr>
            <p:ph type="sldNum" sz="quarter" idx="2"/>
          </p:nvPr>
        </p:nvSpPr>
        <p:spPr>
          <a:xfrm>
            <a:off x="5892800" y="6172200"/>
            <a:ext cx="2844800" cy="368301"/>
          </a:xfrm>
          <a:prstGeom prst="rect">
            <a:avLst/>
          </a:prstGeom>
          <a:ln w="12700">
            <a:miter lim="400000"/>
          </a:ln>
        </p:spPr>
        <p:txBody>
          <a:bodyPr wrap="none" lIns="45719" rIns="45719" anchor="ctr">
            <a:spAutoFit/>
          </a:bodyPr>
          <a:lstStyle>
            <a:lvl1pPr algn="r">
              <a:defRPr sz="1000" b="1">
                <a:solidFill>
                  <a:srgbClr val="888888"/>
                </a:solidFill>
                <a:latin typeface="Museo Slab 900"/>
                <a:ea typeface="Museo Slab 900"/>
                <a:cs typeface="Museo Slab 900"/>
                <a:sym typeface="Museo Slab 900"/>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spd="med"/>
  <p:txStyles>
    <p:titleStyle>
      <a:lvl1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1pPr>
      <a:lvl2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2pPr>
      <a:lvl3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3pPr>
      <a:lvl4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4pPr>
      <a:lvl5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5pPr>
      <a:lvl6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6pPr>
      <a:lvl7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7pPr>
      <a:lvl8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8pPr>
      <a:lvl9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9pPr>
    </p:titleStyle>
    <p:bodyStyle>
      <a:lvl1pPr marL="228600" marR="0" indent="-228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1pPr>
      <a:lvl2pPr marL="723900" marR="0" indent="-2667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2pPr>
      <a:lvl3pPr marL="1234439" marR="0" indent="-320039"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3pPr>
      <a:lvl4pPr marL="1727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4pPr>
      <a:lvl5pPr marL="21844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5pPr>
      <a:lvl6pPr marL="26416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9pPr>
    </p:bodyStyle>
    <p:otherStyle>
      <a:lvl1pPr marL="0" marR="0" indent="0" algn="r" defTabSz="914400" rtl="0" latinLnBrk="0">
        <a:lnSpc>
          <a:spcPct val="100000"/>
        </a:lnSpc>
        <a:spcBef>
          <a:spcPts val="0"/>
        </a:spcBef>
        <a:spcAft>
          <a:spcPts val="0"/>
        </a:spcAft>
        <a:buClrTx/>
        <a:buSzTx/>
        <a:buFontTx/>
        <a:buNone/>
        <a:tabLst/>
        <a:defRPr sz="1000" b="1" i="0" u="none" strike="noStrike" cap="none" spc="0" baseline="0">
          <a:solidFill>
            <a:schemeClr val="tx1"/>
          </a:solidFill>
          <a:uFillTx/>
          <a:latin typeface="+mn-lt"/>
          <a:ea typeface="+mn-ea"/>
          <a:cs typeface="+mn-cs"/>
          <a:sym typeface="Museo Slab 900"/>
        </a:defRPr>
      </a:lvl1pPr>
      <a:lvl2pPr marL="0" marR="0" indent="457200" algn="r" defTabSz="914400" rtl="0" latinLnBrk="0">
        <a:lnSpc>
          <a:spcPct val="100000"/>
        </a:lnSpc>
        <a:spcBef>
          <a:spcPts val="0"/>
        </a:spcBef>
        <a:spcAft>
          <a:spcPts val="0"/>
        </a:spcAft>
        <a:buClrTx/>
        <a:buSzTx/>
        <a:buFontTx/>
        <a:buNone/>
        <a:tabLst/>
        <a:defRPr sz="1000" b="1" i="0" u="none" strike="noStrike" cap="none" spc="0" baseline="0">
          <a:solidFill>
            <a:schemeClr val="tx1"/>
          </a:solidFill>
          <a:uFillTx/>
          <a:latin typeface="+mn-lt"/>
          <a:ea typeface="+mn-ea"/>
          <a:cs typeface="+mn-cs"/>
          <a:sym typeface="Museo Slab 900"/>
        </a:defRPr>
      </a:lvl2pPr>
      <a:lvl3pPr marL="0" marR="0" indent="914400" algn="r" defTabSz="914400" rtl="0" latinLnBrk="0">
        <a:lnSpc>
          <a:spcPct val="100000"/>
        </a:lnSpc>
        <a:spcBef>
          <a:spcPts val="0"/>
        </a:spcBef>
        <a:spcAft>
          <a:spcPts val="0"/>
        </a:spcAft>
        <a:buClrTx/>
        <a:buSzTx/>
        <a:buFontTx/>
        <a:buNone/>
        <a:tabLst/>
        <a:defRPr sz="1000" b="1" i="0" u="none" strike="noStrike" cap="none" spc="0" baseline="0">
          <a:solidFill>
            <a:schemeClr val="tx1"/>
          </a:solidFill>
          <a:uFillTx/>
          <a:latin typeface="+mn-lt"/>
          <a:ea typeface="+mn-ea"/>
          <a:cs typeface="+mn-cs"/>
          <a:sym typeface="Museo Slab 900"/>
        </a:defRPr>
      </a:lvl3pPr>
      <a:lvl4pPr marL="0" marR="0" indent="1371600" algn="r" defTabSz="914400" rtl="0" latinLnBrk="0">
        <a:lnSpc>
          <a:spcPct val="100000"/>
        </a:lnSpc>
        <a:spcBef>
          <a:spcPts val="0"/>
        </a:spcBef>
        <a:spcAft>
          <a:spcPts val="0"/>
        </a:spcAft>
        <a:buClrTx/>
        <a:buSzTx/>
        <a:buFontTx/>
        <a:buNone/>
        <a:tabLst/>
        <a:defRPr sz="1000" b="1" i="0" u="none" strike="noStrike" cap="none" spc="0" baseline="0">
          <a:solidFill>
            <a:schemeClr val="tx1"/>
          </a:solidFill>
          <a:uFillTx/>
          <a:latin typeface="+mn-lt"/>
          <a:ea typeface="+mn-ea"/>
          <a:cs typeface="+mn-cs"/>
          <a:sym typeface="Museo Slab 900"/>
        </a:defRPr>
      </a:lvl4pPr>
      <a:lvl5pPr marL="0" marR="0" indent="1828800" algn="r" defTabSz="914400" rtl="0" latinLnBrk="0">
        <a:lnSpc>
          <a:spcPct val="100000"/>
        </a:lnSpc>
        <a:spcBef>
          <a:spcPts val="0"/>
        </a:spcBef>
        <a:spcAft>
          <a:spcPts val="0"/>
        </a:spcAft>
        <a:buClrTx/>
        <a:buSzTx/>
        <a:buFontTx/>
        <a:buNone/>
        <a:tabLst/>
        <a:defRPr sz="1000" b="1" i="0" u="none" strike="noStrike" cap="none" spc="0" baseline="0">
          <a:solidFill>
            <a:schemeClr val="tx1"/>
          </a:solidFill>
          <a:uFillTx/>
          <a:latin typeface="+mn-lt"/>
          <a:ea typeface="+mn-ea"/>
          <a:cs typeface="+mn-cs"/>
          <a:sym typeface="Museo Slab 900"/>
        </a:defRPr>
      </a:lvl5pPr>
      <a:lvl6pPr marL="0" marR="0" indent="2286000" algn="r" defTabSz="914400" rtl="0" latinLnBrk="0">
        <a:lnSpc>
          <a:spcPct val="100000"/>
        </a:lnSpc>
        <a:spcBef>
          <a:spcPts val="0"/>
        </a:spcBef>
        <a:spcAft>
          <a:spcPts val="0"/>
        </a:spcAft>
        <a:buClrTx/>
        <a:buSzTx/>
        <a:buFontTx/>
        <a:buNone/>
        <a:tabLst/>
        <a:defRPr sz="1000" b="1" i="0" u="none" strike="noStrike" cap="none" spc="0" baseline="0">
          <a:solidFill>
            <a:schemeClr val="tx1"/>
          </a:solidFill>
          <a:uFillTx/>
          <a:latin typeface="+mn-lt"/>
          <a:ea typeface="+mn-ea"/>
          <a:cs typeface="+mn-cs"/>
          <a:sym typeface="Museo Slab 900"/>
        </a:defRPr>
      </a:lvl6pPr>
      <a:lvl7pPr marL="0" marR="0" indent="2743200" algn="r" defTabSz="914400" rtl="0" latinLnBrk="0">
        <a:lnSpc>
          <a:spcPct val="100000"/>
        </a:lnSpc>
        <a:spcBef>
          <a:spcPts val="0"/>
        </a:spcBef>
        <a:spcAft>
          <a:spcPts val="0"/>
        </a:spcAft>
        <a:buClrTx/>
        <a:buSzTx/>
        <a:buFontTx/>
        <a:buNone/>
        <a:tabLst/>
        <a:defRPr sz="1000" b="1" i="0" u="none" strike="noStrike" cap="none" spc="0" baseline="0">
          <a:solidFill>
            <a:schemeClr val="tx1"/>
          </a:solidFill>
          <a:uFillTx/>
          <a:latin typeface="+mn-lt"/>
          <a:ea typeface="+mn-ea"/>
          <a:cs typeface="+mn-cs"/>
          <a:sym typeface="Museo Slab 900"/>
        </a:defRPr>
      </a:lvl7pPr>
      <a:lvl8pPr marL="0" marR="0" indent="3200400" algn="r" defTabSz="914400" rtl="0" latinLnBrk="0">
        <a:lnSpc>
          <a:spcPct val="100000"/>
        </a:lnSpc>
        <a:spcBef>
          <a:spcPts val="0"/>
        </a:spcBef>
        <a:spcAft>
          <a:spcPts val="0"/>
        </a:spcAft>
        <a:buClrTx/>
        <a:buSzTx/>
        <a:buFontTx/>
        <a:buNone/>
        <a:tabLst/>
        <a:defRPr sz="1000" b="1" i="0" u="none" strike="noStrike" cap="none" spc="0" baseline="0">
          <a:solidFill>
            <a:schemeClr val="tx1"/>
          </a:solidFill>
          <a:uFillTx/>
          <a:latin typeface="+mn-lt"/>
          <a:ea typeface="+mn-ea"/>
          <a:cs typeface="+mn-cs"/>
          <a:sym typeface="Museo Slab 900"/>
        </a:defRPr>
      </a:lvl8pPr>
      <a:lvl9pPr marL="0" marR="0" indent="3657600" algn="r" defTabSz="914400" rtl="0" latinLnBrk="0">
        <a:lnSpc>
          <a:spcPct val="100000"/>
        </a:lnSpc>
        <a:spcBef>
          <a:spcPts val="0"/>
        </a:spcBef>
        <a:spcAft>
          <a:spcPts val="0"/>
        </a:spcAft>
        <a:buClrTx/>
        <a:buSzTx/>
        <a:buFontTx/>
        <a:buNone/>
        <a:tabLst/>
        <a:defRPr sz="1000" b="1" i="0" u="none" strike="noStrike" cap="none" spc="0" baseline="0">
          <a:solidFill>
            <a:schemeClr val="tx1"/>
          </a:solidFill>
          <a:uFillTx/>
          <a:latin typeface="+mn-lt"/>
          <a:ea typeface="+mn-ea"/>
          <a:cs typeface="+mn-cs"/>
          <a:sym typeface="Museo Slab 900"/>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3630D-CD90-924D-B7D0-D08346972FB3}"/>
              </a:ext>
            </a:extLst>
          </p:cNvPr>
          <p:cNvSpPr>
            <a:spLocks noGrp="1"/>
          </p:cNvSpPr>
          <p:nvPr>
            <p:ph type="ctrTitle"/>
          </p:nvPr>
        </p:nvSpPr>
        <p:spPr/>
        <p:txBody>
          <a:bodyPr/>
          <a:lstStyle/>
          <a:p>
            <a:r>
              <a:rPr lang="en-US"/>
              <a:t>STREAMLINING RECRUITMENT AND HIRING: April 16, 2021</a:t>
            </a:r>
            <a:br>
              <a:rPr lang="en-US"/>
            </a:br>
            <a:endParaRPr lang="en-US"/>
          </a:p>
        </p:txBody>
      </p:sp>
      <p:sp>
        <p:nvSpPr>
          <p:cNvPr id="205" name="Slide Number Placeholder 2"/>
          <p:cNvSpPr txBox="1">
            <a:spLocks noGrp="1"/>
          </p:cNvSpPr>
          <p:nvPr>
            <p:ph type="sldNum" sz="quarter" idx="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t>1</a:t>
            </a:fld>
            <a:endParaRP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 name="Title 3"/>
          <p:cNvSpPr txBox="1">
            <a:spLocks noGrp="1"/>
          </p:cNvSpPr>
          <p:nvPr>
            <p:ph type="title"/>
          </p:nvPr>
        </p:nvSpPr>
        <p:spPr>
          <a:xfrm>
            <a:off x="991643" y="1163372"/>
            <a:ext cx="10058401" cy="521739"/>
          </a:xfrm>
          <a:prstGeom prst="rect">
            <a:avLst/>
          </a:prstGeom>
        </p:spPr>
        <p:txBody>
          <a:bodyPr>
            <a:noAutofit/>
          </a:bodyPr>
          <a:lstStyle>
            <a:lvl1pPr defTabSz="786384">
              <a:defRPr sz="3440"/>
            </a:lvl1pPr>
          </a:lstStyle>
          <a:p>
            <a:r>
              <a:rPr sz="3500" dirty="0"/>
              <a:t>Description</a:t>
            </a:r>
          </a:p>
        </p:txBody>
      </p:sp>
      <p:sp>
        <p:nvSpPr>
          <p:cNvPr id="208" name="Text Placeholder 2"/>
          <p:cNvSpPr txBox="1">
            <a:spLocks noGrp="1"/>
          </p:cNvSpPr>
          <p:nvPr>
            <p:ph type="body" idx="1"/>
          </p:nvPr>
        </p:nvSpPr>
        <p:spPr>
          <a:xfrm>
            <a:off x="1030788" y="1660156"/>
            <a:ext cx="9888909" cy="3990991"/>
          </a:xfrm>
          <a:prstGeom prst="rect">
            <a:avLst/>
          </a:prstGeom>
        </p:spPr>
        <p:txBody>
          <a:bodyPr>
            <a:noAutofit/>
          </a:bodyPr>
          <a:lstStyle/>
          <a:p>
            <a:pPr defTabSz="859536">
              <a:spcBef>
                <a:spcPts val="0"/>
              </a:spcBef>
              <a:defRPr sz="1879" b="1"/>
            </a:pPr>
            <a:r>
              <a:rPr dirty="0"/>
              <a:t>Co-Chairs:  </a:t>
            </a:r>
          </a:p>
          <a:p>
            <a:pPr marL="698373" lvl="1" indent="-268604" defTabSz="859536">
              <a:spcBef>
                <a:spcPts val="0"/>
              </a:spcBef>
              <a:buFont typeface="Arial"/>
              <a:defRPr sz="1879"/>
            </a:pPr>
            <a:r>
              <a:rPr dirty="0"/>
              <a:t>Rachael Redhead, Senior Human Resources Business Partner, Division of Information Technology</a:t>
            </a:r>
          </a:p>
          <a:p>
            <a:pPr marL="698373" lvl="1" indent="-268604" defTabSz="859536">
              <a:spcBef>
                <a:spcPts val="0"/>
              </a:spcBef>
              <a:buFont typeface="Arial"/>
              <a:defRPr sz="1879"/>
            </a:pPr>
            <a:r>
              <a:rPr dirty="0"/>
              <a:t>Alfredo Fontanini, Chair Department of Neurobiology and Behavior </a:t>
            </a:r>
          </a:p>
          <a:p>
            <a:pPr algn="just" defTabSz="859536">
              <a:spcBef>
                <a:spcPts val="900"/>
              </a:spcBef>
              <a:defRPr sz="1879" b="1"/>
            </a:pPr>
            <a:r>
              <a:rPr dirty="0"/>
              <a:t>Initiative Type: </a:t>
            </a:r>
            <a:r>
              <a:rPr b="0" dirty="0"/>
              <a:t>This initiative aims at enhancing the efficiency of SBU processes. The goal is to streamline recruitment and onboarding processes for postdocs and staff (research, administrative, and clinical). Review of recruitment systems and policies for faculty, instructors, temporary employees, and contractors was beyond the scope of this initiative. </a:t>
            </a:r>
          </a:p>
          <a:p>
            <a:pPr defTabSz="859536">
              <a:spcBef>
                <a:spcPts val="900"/>
              </a:spcBef>
              <a:defRPr sz="1879" b="1"/>
            </a:pPr>
            <a:r>
              <a:rPr dirty="0"/>
              <a:t>Problem Statement: </a:t>
            </a:r>
            <a:r>
              <a:rPr b="0" dirty="0"/>
              <a:t>Existing recruitment practices are slow, inefficient, and cumbersome. Practices differ across East and West campus, and there is an overall lack of homogeneity across units. SBU needs an efficient and flexible system with well formulated policies and practices.  </a:t>
            </a:r>
          </a:p>
          <a:p>
            <a:pPr defTabSz="859536">
              <a:spcBef>
                <a:spcPts val="900"/>
              </a:spcBef>
              <a:defRPr sz="1879" b="1"/>
            </a:pPr>
            <a:r>
              <a:rPr dirty="0"/>
              <a:t>Opportunity: </a:t>
            </a:r>
            <a:r>
              <a:rPr b="0" dirty="0"/>
              <a:t>Develop a recruiting and hiring process capable of balancing efficiency with flexibility. </a:t>
            </a:r>
          </a:p>
        </p:txBody>
      </p:sp>
      <p:sp>
        <p:nvSpPr>
          <p:cNvPr id="207" name="Slide Number Placeholder 1"/>
          <p:cNvSpPr txBox="1">
            <a:spLocks noGrp="1"/>
          </p:cNvSpPr>
          <p:nvPr>
            <p:ph type="sldNum" sz="quarter" idx="2"/>
          </p:nvPr>
        </p:nvSpPr>
        <p:spPr>
          <a:xfrm>
            <a:off x="11025584" y="6347163"/>
            <a:ext cx="174772" cy="24384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2</a:t>
            </a:fld>
            <a:endParaRP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3" name="Title 3"/>
          <p:cNvSpPr txBox="1">
            <a:spLocks noGrp="1"/>
          </p:cNvSpPr>
          <p:nvPr>
            <p:ph type="title"/>
          </p:nvPr>
        </p:nvSpPr>
        <p:spPr>
          <a:xfrm>
            <a:off x="1004169" y="1163372"/>
            <a:ext cx="10058401" cy="521739"/>
          </a:xfrm>
          <a:prstGeom prst="rect">
            <a:avLst/>
          </a:prstGeom>
        </p:spPr>
        <p:txBody>
          <a:bodyPr>
            <a:noAutofit/>
          </a:bodyPr>
          <a:lstStyle>
            <a:lvl1pPr defTabSz="786384">
              <a:defRPr sz="3440"/>
            </a:lvl1pPr>
          </a:lstStyle>
          <a:p>
            <a:r>
              <a:rPr sz="3500" dirty="0"/>
              <a:t>Current State</a:t>
            </a:r>
          </a:p>
        </p:txBody>
      </p:sp>
      <p:sp>
        <p:nvSpPr>
          <p:cNvPr id="212" name="Text Placeholder 2"/>
          <p:cNvSpPr txBox="1">
            <a:spLocks noGrp="1"/>
          </p:cNvSpPr>
          <p:nvPr>
            <p:ph type="body" idx="1"/>
          </p:nvPr>
        </p:nvSpPr>
        <p:spPr>
          <a:xfrm>
            <a:off x="1041747" y="1638300"/>
            <a:ext cx="9888909" cy="4536091"/>
          </a:xfrm>
          <a:prstGeom prst="rect">
            <a:avLst/>
          </a:prstGeom>
        </p:spPr>
        <p:txBody>
          <a:bodyPr>
            <a:noAutofit/>
          </a:bodyPr>
          <a:lstStyle/>
          <a:p>
            <a:pPr marL="342899" indent="-342899">
              <a:lnSpc>
                <a:spcPct val="100000"/>
              </a:lnSpc>
              <a:buSzPct val="100000"/>
              <a:buFont typeface="Arial"/>
              <a:buChar char="•"/>
            </a:pPr>
            <a:r>
              <a:rPr dirty="0"/>
              <a:t>The University model for recruitment is predominantly decentralized. The University Hospital model is predominantly centralized </a:t>
            </a:r>
          </a:p>
          <a:p>
            <a:pPr marL="342899" indent="-342899">
              <a:lnSpc>
                <a:spcPct val="100000"/>
              </a:lnSpc>
              <a:buSzPct val="100000"/>
              <a:buFont typeface="Arial"/>
              <a:buChar char="•"/>
            </a:pPr>
            <a:r>
              <a:rPr dirty="0"/>
              <a:t>The current system of record is TMS – </a:t>
            </a:r>
            <a:r>
              <a:rPr dirty="0" err="1"/>
              <a:t>Taleo</a:t>
            </a:r>
            <a:r>
              <a:rPr dirty="0"/>
              <a:t>, it was introduced in 2010 and can work with both decentralized and centralized </a:t>
            </a:r>
          </a:p>
          <a:p>
            <a:pPr marL="342899" indent="-342899">
              <a:lnSpc>
                <a:spcPct val="100000"/>
              </a:lnSpc>
              <a:buSzPct val="100000"/>
              <a:buFont typeface="Arial"/>
              <a:buChar char="•"/>
            </a:pPr>
            <a:r>
              <a:rPr dirty="0"/>
              <a:t>The system for recruiting faculty is </a:t>
            </a:r>
            <a:r>
              <a:rPr dirty="0" err="1"/>
              <a:t>Interfolio</a:t>
            </a:r>
            <a:r>
              <a:rPr dirty="0"/>
              <a:t> (not reviewed here)</a:t>
            </a:r>
          </a:p>
          <a:p>
            <a:pPr marL="342899" indent="-342899">
              <a:lnSpc>
                <a:spcPct val="100000"/>
              </a:lnSpc>
              <a:buSzPct val="100000"/>
              <a:buFont typeface="Arial"/>
              <a:buChar char="•"/>
            </a:pPr>
            <a:r>
              <a:rPr dirty="0"/>
              <a:t>Search and selection processes rely on multiple steps across many offices (Department, Division Budget, HRS, OEA, Grants Management, Visa &amp; Immigration Services VIS), requiring optimal integration</a:t>
            </a:r>
          </a:p>
          <a:p>
            <a:pPr marL="342899" indent="-342899">
              <a:lnSpc>
                <a:spcPct val="100000"/>
              </a:lnSpc>
              <a:buSzPct val="100000"/>
              <a:buFont typeface="Arial"/>
              <a:buChar char="•"/>
            </a:pPr>
            <a:r>
              <a:rPr dirty="0"/>
              <a:t>Because PI-based activities are not recognized by HRS, Principal Investigators must repeat post-doc searches twice (finding candidate and direct them through a formal search)  </a:t>
            </a:r>
          </a:p>
          <a:p>
            <a:pPr>
              <a:lnSpc>
                <a:spcPct val="100000"/>
              </a:lnSpc>
              <a:defRPr sz="2400">
                <a:latin typeface="+mn-lt"/>
                <a:ea typeface="+mn-ea"/>
                <a:cs typeface="+mn-cs"/>
                <a:sym typeface="Calibri"/>
              </a:defRPr>
            </a:pPr>
            <a:r>
              <a:rPr dirty="0"/>
              <a:t> </a:t>
            </a:r>
          </a:p>
        </p:txBody>
      </p:sp>
      <p:sp>
        <p:nvSpPr>
          <p:cNvPr id="211" name="Slide Number Placeholder 1"/>
          <p:cNvSpPr txBox="1">
            <a:spLocks noGrp="1"/>
          </p:cNvSpPr>
          <p:nvPr>
            <p:ph type="sldNum" sz="quarter" idx="2"/>
          </p:nvPr>
        </p:nvSpPr>
        <p:spPr>
          <a:xfrm>
            <a:off x="11025584" y="6347163"/>
            <a:ext cx="174772" cy="24384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3</a:t>
            </a:fld>
            <a:endParaRP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 name="Title 3"/>
          <p:cNvSpPr txBox="1">
            <a:spLocks noGrp="1"/>
          </p:cNvSpPr>
          <p:nvPr>
            <p:ph type="title"/>
          </p:nvPr>
        </p:nvSpPr>
        <p:spPr>
          <a:xfrm>
            <a:off x="1004169" y="1163372"/>
            <a:ext cx="10058401" cy="521739"/>
          </a:xfrm>
          <a:prstGeom prst="rect">
            <a:avLst/>
          </a:prstGeom>
        </p:spPr>
        <p:txBody>
          <a:bodyPr>
            <a:noAutofit/>
          </a:bodyPr>
          <a:lstStyle>
            <a:lvl1pPr defTabSz="786384">
              <a:defRPr sz="3440"/>
            </a:lvl1pPr>
          </a:lstStyle>
          <a:p>
            <a:r>
              <a:rPr sz="3500" dirty="0"/>
              <a:t>What We Learned</a:t>
            </a:r>
          </a:p>
        </p:txBody>
      </p:sp>
      <p:sp>
        <p:nvSpPr>
          <p:cNvPr id="216" name="Text Placeholder 2"/>
          <p:cNvSpPr txBox="1">
            <a:spLocks noGrp="1"/>
          </p:cNvSpPr>
          <p:nvPr>
            <p:ph type="body" idx="1"/>
          </p:nvPr>
        </p:nvSpPr>
        <p:spPr>
          <a:xfrm>
            <a:off x="1043314" y="1638300"/>
            <a:ext cx="10658685" cy="3899553"/>
          </a:xfrm>
          <a:prstGeom prst="rect">
            <a:avLst/>
          </a:prstGeom>
        </p:spPr>
        <p:txBody>
          <a:bodyPr>
            <a:noAutofit/>
          </a:bodyPr>
          <a:lstStyle/>
          <a:p>
            <a:pPr marL="342899" indent="-342899">
              <a:lnSpc>
                <a:spcPct val="100000"/>
              </a:lnSpc>
              <a:buSzPct val="100000"/>
              <a:buFont typeface="Arial"/>
              <a:buChar char="•"/>
            </a:pPr>
            <a:r>
              <a:rPr dirty="0"/>
              <a:t>The existing recruitment process is slow, inefficient, and cumbersome</a:t>
            </a:r>
          </a:p>
          <a:p>
            <a:pPr marL="342899" indent="-342899">
              <a:lnSpc>
                <a:spcPct val="100000"/>
              </a:lnSpc>
              <a:buSzPct val="100000"/>
              <a:buFont typeface="Arial"/>
              <a:buChar char="•"/>
            </a:pPr>
            <a:r>
              <a:rPr dirty="0"/>
              <a:t>TMS was originally put in place assuming high levels of HR staffing. Departments and HRS have less staffing than at inception</a:t>
            </a:r>
          </a:p>
          <a:p>
            <a:pPr marL="342899" indent="-342899">
              <a:lnSpc>
                <a:spcPct val="100000"/>
              </a:lnSpc>
              <a:buSzPct val="100000"/>
              <a:buFont typeface="Arial"/>
              <a:buChar char="•"/>
            </a:pPr>
            <a:r>
              <a:rPr dirty="0"/>
              <a:t>A hybrid (centralized/decentralized) system is ideal when efficiency and flexibility are needed, but requires proper staffing and IT support</a:t>
            </a:r>
          </a:p>
          <a:p>
            <a:pPr marL="342899" indent="-342899">
              <a:lnSpc>
                <a:spcPct val="100000"/>
              </a:lnSpc>
              <a:buSzPct val="100000"/>
              <a:buFont typeface="Arial"/>
              <a:buChar char="•"/>
            </a:pPr>
            <a:r>
              <a:rPr dirty="0"/>
              <a:t>Communication between units is incomplete and inefficient</a:t>
            </a:r>
          </a:p>
          <a:p>
            <a:pPr marL="342899" indent="-342899">
              <a:lnSpc>
                <a:spcPct val="100000"/>
              </a:lnSpc>
              <a:buSzPct val="100000"/>
              <a:buFont typeface="Arial"/>
              <a:buChar char="•"/>
            </a:pPr>
            <a:r>
              <a:rPr dirty="0"/>
              <a:t>Need for more training for hiring units</a:t>
            </a:r>
          </a:p>
          <a:p>
            <a:pPr marL="342899" indent="-342899">
              <a:lnSpc>
                <a:spcPct val="100000"/>
              </a:lnSpc>
              <a:buSzPct val="100000"/>
              <a:buFont typeface="Arial"/>
              <a:buChar char="•"/>
            </a:pPr>
            <a:r>
              <a:rPr dirty="0"/>
              <a:t>IT systems are not integrated</a:t>
            </a:r>
          </a:p>
          <a:p>
            <a:pPr marL="342899" indent="-342899">
              <a:lnSpc>
                <a:spcPct val="100000"/>
              </a:lnSpc>
              <a:buSzPct val="100000"/>
              <a:buFont typeface="Arial"/>
              <a:buChar char="•"/>
            </a:pPr>
            <a:r>
              <a:rPr dirty="0"/>
              <a:t>Postdoc hiring is rigid and does not fit current Principal Investigators (PIs) practices</a:t>
            </a:r>
          </a:p>
        </p:txBody>
      </p:sp>
      <p:sp>
        <p:nvSpPr>
          <p:cNvPr id="215" name="Slide Number Placeholder 1"/>
          <p:cNvSpPr txBox="1">
            <a:spLocks noGrp="1"/>
          </p:cNvSpPr>
          <p:nvPr>
            <p:ph type="sldNum" sz="quarter" idx="2"/>
          </p:nvPr>
        </p:nvSpPr>
        <p:spPr>
          <a:xfrm>
            <a:off x="11025584" y="6347163"/>
            <a:ext cx="174772" cy="24384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4</a:t>
            </a:fld>
            <a:endParaRP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 name="Title 1"/>
          <p:cNvSpPr txBox="1">
            <a:spLocks noGrp="1"/>
          </p:cNvSpPr>
          <p:nvPr>
            <p:ph type="title"/>
          </p:nvPr>
        </p:nvSpPr>
        <p:spPr>
          <a:xfrm>
            <a:off x="1041748" y="1163089"/>
            <a:ext cx="10058400" cy="1057518"/>
          </a:xfrm>
          <a:prstGeom prst="rect">
            <a:avLst/>
          </a:prstGeom>
        </p:spPr>
        <p:txBody>
          <a:bodyPr>
            <a:normAutofit/>
          </a:bodyPr>
          <a:lstStyle/>
          <a:p>
            <a:pPr defTabSz="365760">
              <a:defRPr sz="1600"/>
            </a:pPr>
            <a:r>
              <a:rPr sz="3500" dirty="0"/>
              <a:t>Recommendations</a:t>
            </a:r>
            <a:br>
              <a:rPr dirty="0"/>
            </a:br>
            <a:br>
              <a:rPr sz="1200" b="0" dirty="0"/>
            </a:br>
            <a:endParaRPr sz="1200" b="0" dirty="0"/>
          </a:p>
        </p:txBody>
      </p:sp>
      <p:sp>
        <p:nvSpPr>
          <p:cNvPr id="3" name="Text Placeholder 2">
            <a:extLst>
              <a:ext uri="{FF2B5EF4-FFF2-40B4-BE49-F238E27FC236}">
                <a16:creationId xmlns:a16="http://schemas.microsoft.com/office/drawing/2014/main" id="{7DBA6595-DF8C-5840-854A-FD4FF5FCEE94}"/>
              </a:ext>
            </a:extLst>
          </p:cNvPr>
          <p:cNvSpPr>
            <a:spLocks noGrp="1"/>
          </p:cNvSpPr>
          <p:nvPr>
            <p:ph type="body" sz="half" idx="1"/>
          </p:nvPr>
        </p:nvSpPr>
        <p:spPr>
          <a:xfrm>
            <a:off x="1041748" y="1695348"/>
            <a:ext cx="10058400" cy="2618860"/>
          </a:xfrm>
        </p:spPr>
        <p:txBody>
          <a:bodyPr>
            <a:noAutofit/>
          </a:bodyPr>
          <a:lstStyle/>
          <a:p>
            <a:pPr marL="342900" lvl="0" indent="-342900">
              <a:buFont typeface="Arial" panose="020B0604020202020204" pitchFamily="34" charset="0"/>
              <a:buChar char="•"/>
            </a:pPr>
            <a:r>
              <a:rPr lang="en-US" dirty="0"/>
              <a:t>Review best practices within HR to weigh the pros and cons of a centralized vs decentralized recruitment model and review recruiter to requisition ratio </a:t>
            </a:r>
          </a:p>
          <a:p>
            <a:pPr marL="342900" lvl="0" indent="-342900">
              <a:buFont typeface="Arial" panose="020B0604020202020204" pitchFamily="34" charset="0"/>
              <a:buChar char="•"/>
            </a:pPr>
            <a:r>
              <a:rPr lang="en-US" dirty="0"/>
              <a:t>Define Roles of Vice President Coordinators &amp; HR Business Partners</a:t>
            </a:r>
          </a:p>
          <a:p>
            <a:pPr marL="342900" lvl="0" indent="-342900">
              <a:buFont typeface="Arial" panose="020B0604020202020204" pitchFamily="34" charset="0"/>
              <a:buChar char="•"/>
            </a:pPr>
            <a:r>
              <a:rPr lang="en-US" dirty="0"/>
              <a:t>Develop an additional recruitment track that defines acceptable PI-led search and selection practices and recognize them as compliant without the need of an additional search</a:t>
            </a:r>
          </a:p>
          <a:p>
            <a:pPr marL="342900" lvl="0" indent="-342900">
              <a:buFont typeface="Arial" panose="020B0604020202020204" pitchFamily="34" charset="0"/>
              <a:buChar char="•"/>
            </a:pPr>
            <a:r>
              <a:rPr lang="en-US" dirty="0"/>
              <a:t>Develop procedures to facilitate the transition of recently graduated PhD students into postdocs longer than 1 year. Develop procedures to extend UG student status beyond their graduation (to cover at least the summer)</a:t>
            </a:r>
          </a:p>
        </p:txBody>
      </p:sp>
      <p:sp>
        <p:nvSpPr>
          <p:cNvPr id="221" name="Slide Number Placeholder 3"/>
          <p:cNvSpPr txBox="1">
            <a:spLocks noGrp="1"/>
          </p:cNvSpPr>
          <p:nvPr>
            <p:ph type="sldNum" sz="quarter" idx="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t>5</a:t>
            </a:fld>
            <a:endParaRP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 name="Title 3"/>
          <p:cNvSpPr txBox="1">
            <a:spLocks noGrp="1"/>
          </p:cNvSpPr>
          <p:nvPr>
            <p:ph type="title"/>
          </p:nvPr>
        </p:nvSpPr>
        <p:spPr>
          <a:xfrm>
            <a:off x="1029221" y="1152348"/>
            <a:ext cx="10058401" cy="528527"/>
          </a:xfrm>
          <a:prstGeom prst="rect">
            <a:avLst/>
          </a:prstGeom>
        </p:spPr>
        <p:txBody>
          <a:bodyPr>
            <a:noAutofit/>
          </a:bodyPr>
          <a:lstStyle>
            <a:lvl1pPr>
              <a:defRPr sz="3200"/>
            </a:lvl1pPr>
          </a:lstStyle>
          <a:p>
            <a:r>
              <a:rPr sz="3500" dirty="0"/>
              <a:t>Costs/Benefits Analysis</a:t>
            </a:r>
          </a:p>
        </p:txBody>
      </p:sp>
      <p:sp>
        <p:nvSpPr>
          <p:cNvPr id="223" name="Text Placeholder 1"/>
          <p:cNvSpPr txBox="1">
            <a:spLocks noGrp="1"/>
          </p:cNvSpPr>
          <p:nvPr>
            <p:ph type="body" idx="1"/>
          </p:nvPr>
        </p:nvSpPr>
        <p:spPr>
          <a:xfrm>
            <a:off x="1055840" y="1610110"/>
            <a:ext cx="10363202" cy="4787541"/>
          </a:xfrm>
          <a:prstGeom prst="rect">
            <a:avLst/>
          </a:prstGeom>
        </p:spPr>
        <p:txBody>
          <a:bodyPr>
            <a:noAutofit/>
          </a:bodyPr>
          <a:lstStyle/>
          <a:p>
            <a:pPr defTabSz="795527">
              <a:lnSpc>
                <a:spcPts val="1800"/>
              </a:lnSpc>
              <a:spcBef>
                <a:spcPts val="200"/>
              </a:spcBef>
              <a:defRPr sz="1740" b="1"/>
            </a:pPr>
            <a:r>
              <a:rPr sz="1600" dirty="0"/>
              <a:t>Benefits:</a:t>
            </a:r>
          </a:p>
          <a:p>
            <a:pPr marL="741363" lvl="2" indent="-285750" defTabSz="795527">
              <a:lnSpc>
                <a:spcPts val="1800"/>
              </a:lnSpc>
              <a:spcBef>
                <a:spcPts val="200"/>
              </a:spcBef>
              <a:buFont typeface="Arial" panose="020B0604020202020204" pitchFamily="34" charset="0"/>
              <a:buChar char="•"/>
              <a:defRPr sz="1740"/>
            </a:pPr>
            <a:r>
              <a:rPr sz="1600" dirty="0"/>
              <a:t>Significant reduction of time to recruit and hire postdoc, faculty, staff, and students</a:t>
            </a:r>
          </a:p>
          <a:p>
            <a:pPr marL="741363" lvl="2" indent="-285750" defTabSz="795527">
              <a:lnSpc>
                <a:spcPts val="1800"/>
              </a:lnSpc>
              <a:spcBef>
                <a:spcPts val="200"/>
              </a:spcBef>
              <a:buFont typeface="Arial" panose="020B0604020202020204" pitchFamily="34" charset="0"/>
              <a:buChar char="•"/>
              <a:defRPr sz="1740"/>
            </a:pPr>
            <a:r>
              <a:rPr sz="1600" dirty="0"/>
              <a:t>Reductions of administrative burden at department level </a:t>
            </a:r>
          </a:p>
          <a:p>
            <a:pPr marL="741363" lvl="2" indent="-285750" defTabSz="795527">
              <a:lnSpc>
                <a:spcPts val="1800"/>
              </a:lnSpc>
              <a:spcBef>
                <a:spcPts val="200"/>
              </a:spcBef>
              <a:buFont typeface="Arial" panose="020B0604020202020204" pitchFamily="34" charset="0"/>
              <a:buChar char="•"/>
              <a:defRPr sz="1740"/>
            </a:pPr>
            <a:r>
              <a:rPr sz="1600" dirty="0"/>
              <a:t>Decentralized recruitment creates opportunity for individuals involved in recruitment process to focus more on the hire than on completing the process</a:t>
            </a:r>
          </a:p>
          <a:p>
            <a:pPr marL="741363" lvl="2" indent="-285750" defTabSz="795527">
              <a:lnSpc>
                <a:spcPts val="1800"/>
              </a:lnSpc>
              <a:spcBef>
                <a:spcPts val="200"/>
              </a:spcBef>
              <a:buFont typeface="Arial" panose="020B0604020202020204" pitchFamily="34" charset="0"/>
              <a:buChar char="•"/>
              <a:defRPr sz="1740"/>
            </a:pPr>
            <a:r>
              <a:rPr sz="1600" dirty="0"/>
              <a:t>Align the search and selection process to modern user-centered practices</a:t>
            </a:r>
          </a:p>
          <a:p>
            <a:pPr marL="741363" lvl="2" indent="-285750" defTabSz="795527">
              <a:lnSpc>
                <a:spcPts val="1800"/>
              </a:lnSpc>
              <a:spcBef>
                <a:spcPts val="200"/>
              </a:spcBef>
              <a:buFont typeface="Arial" panose="020B0604020202020204" pitchFamily="34" charset="0"/>
              <a:buChar char="•"/>
              <a:defRPr sz="1740"/>
            </a:pPr>
            <a:r>
              <a:rPr sz="1600" dirty="0"/>
              <a:t>It is possible to extend the postdoc period of recently graduated PhD to one year</a:t>
            </a:r>
          </a:p>
          <a:p>
            <a:pPr marL="741363" lvl="2" indent="-285750" defTabSz="795527">
              <a:lnSpc>
                <a:spcPts val="1800"/>
              </a:lnSpc>
              <a:spcBef>
                <a:spcPts val="200"/>
              </a:spcBef>
              <a:buFont typeface="Arial" panose="020B0604020202020204" pitchFamily="34" charset="0"/>
              <a:buChar char="•"/>
              <a:defRPr sz="1740"/>
            </a:pPr>
            <a:r>
              <a:rPr sz="1600" dirty="0"/>
              <a:t>It is easier to hire a SBU Undergraduate student than a recently graduated (RG) SBU UG</a:t>
            </a:r>
          </a:p>
          <a:p>
            <a:pPr marL="741363" lvl="2" indent="-285750" defTabSz="795527">
              <a:lnSpc>
                <a:spcPts val="1800"/>
              </a:lnSpc>
              <a:spcBef>
                <a:spcPts val="200"/>
              </a:spcBef>
              <a:buFont typeface="Arial" panose="020B0604020202020204" pitchFamily="34" charset="0"/>
              <a:buChar char="•"/>
              <a:defRPr sz="1740"/>
            </a:pPr>
            <a:r>
              <a:rPr sz="1600" dirty="0"/>
              <a:t>Create policies that could be adapted to create pipeline programs.</a:t>
            </a:r>
          </a:p>
          <a:p>
            <a:pPr marL="741363" lvl="2" indent="-285750" defTabSz="795527">
              <a:lnSpc>
                <a:spcPts val="1800"/>
              </a:lnSpc>
              <a:spcBef>
                <a:spcPts val="200"/>
              </a:spcBef>
              <a:buFont typeface="Arial" panose="020B0604020202020204" pitchFamily="34" charset="0"/>
              <a:buChar char="•"/>
              <a:defRPr sz="1740"/>
            </a:pPr>
            <a:r>
              <a:rPr sz="1600" dirty="0"/>
              <a:t>Lighten the bureaucratic burden of recruiting RG</a:t>
            </a:r>
          </a:p>
          <a:p>
            <a:pPr defTabSz="795527">
              <a:lnSpc>
                <a:spcPts val="1800"/>
              </a:lnSpc>
              <a:spcBef>
                <a:spcPts val="200"/>
              </a:spcBef>
              <a:defRPr sz="1740" b="1"/>
            </a:pPr>
            <a:r>
              <a:rPr sz="1600" dirty="0"/>
              <a:t>Costs:</a:t>
            </a:r>
          </a:p>
          <a:p>
            <a:pPr marL="741363" indent="-285750" defTabSz="795527">
              <a:lnSpc>
                <a:spcPts val="1800"/>
              </a:lnSpc>
              <a:spcBef>
                <a:spcPts val="200"/>
              </a:spcBef>
              <a:buFont typeface="Arial" panose="020B0604020202020204" pitchFamily="34" charset="0"/>
              <a:buChar char="•"/>
              <a:defRPr sz="1740"/>
            </a:pPr>
            <a:r>
              <a:rPr sz="1600" dirty="0"/>
              <a:t>Centralized HR process may face resistance from some departments who may not want HR to review their applicant pools, telling them who to interview, etc.</a:t>
            </a:r>
          </a:p>
          <a:p>
            <a:pPr marL="741363" indent="-285750" defTabSz="795527">
              <a:lnSpc>
                <a:spcPts val="1800"/>
              </a:lnSpc>
              <a:spcBef>
                <a:spcPts val="200"/>
              </a:spcBef>
              <a:buFont typeface="Arial" panose="020B0604020202020204" pitchFamily="34" charset="0"/>
              <a:buChar char="•"/>
              <a:defRPr sz="1740"/>
            </a:pPr>
            <a:r>
              <a:rPr sz="1600" dirty="0"/>
              <a:t>Possible internal resistance in areas where the VPCs/HR Business Partners have become used to pushing things to HR</a:t>
            </a:r>
          </a:p>
          <a:p>
            <a:pPr marL="741363" indent="-285750" defTabSz="795527">
              <a:lnSpc>
                <a:spcPts val="1800"/>
              </a:lnSpc>
              <a:spcBef>
                <a:spcPts val="200"/>
              </a:spcBef>
              <a:buFont typeface="Arial" panose="020B0604020202020204" pitchFamily="34" charset="0"/>
              <a:buChar char="•"/>
              <a:defRPr sz="1740"/>
            </a:pPr>
            <a:r>
              <a:rPr sz="1600" dirty="0"/>
              <a:t>2-3 FTEs needed for the duration of the project to define roles of VP, etc. </a:t>
            </a:r>
          </a:p>
          <a:p>
            <a:pPr marL="741363" indent="-285750" defTabSz="795527">
              <a:lnSpc>
                <a:spcPts val="1800"/>
              </a:lnSpc>
              <a:spcBef>
                <a:spcPts val="200"/>
              </a:spcBef>
              <a:buFont typeface="Arial" panose="020B0604020202020204" pitchFamily="34" charset="0"/>
              <a:buChar char="•"/>
              <a:defRPr sz="1740"/>
            </a:pPr>
            <a:r>
              <a:rPr sz="1600" dirty="0"/>
              <a:t>Compliance with SUNY requirements</a:t>
            </a:r>
          </a:p>
        </p:txBody>
      </p:sp>
      <p:sp>
        <p:nvSpPr>
          <p:cNvPr id="224" name="Slide Number Placeholder 2"/>
          <p:cNvSpPr txBox="1">
            <a:spLocks noGrp="1"/>
          </p:cNvSpPr>
          <p:nvPr>
            <p:ph type="sldNum" sz="quarter" idx="2"/>
          </p:nvPr>
        </p:nvSpPr>
        <p:spPr>
          <a:xfrm>
            <a:off x="11025584" y="6347163"/>
            <a:ext cx="174772" cy="24384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6</a:t>
            </a:fld>
            <a:endParaRP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 name="Title 1"/>
          <p:cNvSpPr txBox="1">
            <a:spLocks noGrp="1"/>
          </p:cNvSpPr>
          <p:nvPr>
            <p:ph type="title"/>
          </p:nvPr>
        </p:nvSpPr>
        <p:spPr>
          <a:xfrm>
            <a:off x="1029222" y="1163089"/>
            <a:ext cx="10058400" cy="1057518"/>
          </a:xfrm>
          <a:prstGeom prst="rect">
            <a:avLst/>
          </a:prstGeom>
        </p:spPr>
        <p:txBody>
          <a:bodyPr>
            <a:noAutofit/>
          </a:bodyPr>
          <a:lstStyle/>
          <a:p>
            <a:r>
              <a:rPr sz="3500" dirty="0"/>
              <a:t>Implementation Considerations</a:t>
            </a:r>
          </a:p>
        </p:txBody>
      </p:sp>
      <p:sp>
        <p:nvSpPr>
          <p:cNvPr id="228" name="Text Placeholder 2"/>
          <p:cNvSpPr txBox="1">
            <a:spLocks noGrp="1"/>
          </p:cNvSpPr>
          <p:nvPr>
            <p:ph type="body" sz="half" idx="1"/>
          </p:nvPr>
        </p:nvSpPr>
        <p:spPr>
          <a:xfrm>
            <a:off x="1066800" y="1638300"/>
            <a:ext cx="10058400" cy="2059025"/>
          </a:xfrm>
          <a:prstGeom prst="rect">
            <a:avLst/>
          </a:prstGeom>
        </p:spPr>
        <p:txBody>
          <a:bodyPr wrap="square">
            <a:noAutofit/>
          </a:bodyPr>
          <a:lstStyle/>
          <a:p>
            <a:pPr marL="342900" indent="-342900">
              <a:buSzPct val="100000"/>
              <a:buFont typeface="Arial" panose="020B0604020202020204" pitchFamily="34" charset="0"/>
              <a:buChar char="•"/>
              <a:defRPr sz="2200">
                <a:latin typeface="+mn-lt"/>
                <a:ea typeface="+mn-ea"/>
                <a:cs typeface="+mn-cs"/>
                <a:sym typeface="Calibri"/>
              </a:defRPr>
            </a:pPr>
            <a:r>
              <a:rPr dirty="0">
                <a:latin typeface="Museo Slab 300" panose="02000000000000000000" pitchFamily="2" charset="77"/>
              </a:rPr>
              <a:t>Post-doc initiative will require feedback from HRS, OEA, SUNY, legal, departments and faculty to ensure compliance and PI-friendliness </a:t>
            </a:r>
          </a:p>
          <a:p>
            <a:pPr marL="342900" indent="-342900">
              <a:buSzPct val="100000"/>
              <a:buFont typeface="Arial"/>
              <a:buChar char="•"/>
              <a:defRPr sz="2200">
                <a:latin typeface="+mn-lt"/>
                <a:ea typeface="+mn-ea"/>
                <a:cs typeface="+mn-cs"/>
                <a:sym typeface="Calibri"/>
              </a:defRPr>
            </a:pPr>
            <a:r>
              <a:rPr dirty="0">
                <a:latin typeface="Museo Slab 300" panose="02000000000000000000" pitchFamily="2" charset="77"/>
              </a:rPr>
              <a:t>Staffing (1FTE) with a postdoc liaison to facilitate training and approval of PI-led search and selection</a:t>
            </a:r>
          </a:p>
          <a:p>
            <a:pPr marL="342900" indent="-342900">
              <a:buSzPct val="100000"/>
              <a:buFont typeface="Arial"/>
              <a:buChar char="•"/>
              <a:defRPr sz="2200">
                <a:latin typeface="+mn-lt"/>
                <a:ea typeface="+mn-ea"/>
                <a:cs typeface="+mn-cs"/>
                <a:sym typeface="Calibri"/>
              </a:defRPr>
            </a:pPr>
            <a:r>
              <a:rPr dirty="0">
                <a:latin typeface="Museo Slab 300" panose="02000000000000000000" pitchFamily="2" charset="77"/>
              </a:rPr>
              <a:t>Changing recruitment processes will require training across many units</a:t>
            </a:r>
          </a:p>
          <a:p>
            <a:pPr marL="342900" indent="-342900">
              <a:buSzPct val="100000"/>
              <a:buFont typeface="Arial"/>
              <a:buChar char="•"/>
              <a:defRPr sz="2200">
                <a:latin typeface="+mn-lt"/>
                <a:ea typeface="+mn-ea"/>
                <a:cs typeface="+mn-cs"/>
                <a:sym typeface="Calibri"/>
              </a:defRPr>
            </a:pPr>
            <a:r>
              <a:rPr dirty="0">
                <a:latin typeface="Museo Slab 300" panose="02000000000000000000" pitchFamily="2" charset="77"/>
              </a:rPr>
              <a:t>Eagerness for changes to recruitment processes across campus</a:t>
            </a:r>
          </a:p>
        </p:txBody>
      </p:sp>
      <p:sp>
        <p:nvSpPr>
          <p:cNvPr id="229" name="Slide Number Placeholder 3"/>
          <p:cNvSpPr txBox="1">
            <a:spLocks noGrp="1"/>
          </p:cNvSpPr>
          <p:nvPr>
            <p:ph type="sldNum" sz="quarter" idx="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7</a:t>
            </a:fld>
            <a:endParaRPr/>
          </a:p>
        </p:txBody>
      </p:sp>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50</TotalTime>
  <Words>710</Words>
  <Application>Microsoft Macintosh PowerPoint</Application>
  <PresentationFormat>Widescreen</PresentationFormat>
  <Paragraphs>55</Paragraphs>
  <Slides>7</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7</vt:i4>
      </vt:variant>
    </vt:vector>
  </HeadingPairs>
  <TitlesOfParts>
    <vt:vector size="18" baseType="lpstr">
      <vt:lpstr>Arial</vt:lpstr>
      <vt:lpstr>Calibri</vt:lpstr>
      <vt:lpstr>Calibri Light</vt:lpstr>
      <vt:lpstr>Effra</vt:lpstr>
      <vt:lpstr>Effra Heavy</vt:lpstr>
      <vt:lpstr>Georgia</vt:lpstr>
      <vt:lpstr>Museo Slab 300</vt:lpstr>
      <vt:lpstr>Museo Slab 500</vt:lpstr>
      <vt:lpstr>Museo Slab 700</vt:lpstr>
      <vt:lpstr>Museo Slab 900</vt:lpstr>
      <vt:lpstr>Office Theme</vt:lpstr>
      <vt:lpstr>STREAMLINING RECRUITMENT AND HIRING: April 16, 2021 </vt:lpstr>
      <vt:lpstr>Description</vt:lpstr>
      <vt:lpstr>Current State</vt:lpstr>
      <vt:lpstr>What We Learned</vt:lpstr>
      <vt:lpstr>Recommendations  </vt:lpstr>
      <vt:lpstr>Costs/Benefits Analysis</vt:lpstr>
      <vt:lpstr>Implementation Considerations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Rosemaria Martinelli</dc:creator>
  <cp:lastModifiedBy>Allison Schwartz</cp:lastModifiedBy>
  <cp:revision>9</cp:revision>
  <dcterms:modified xsi:type="dcterms:W3CDTF">2021-06-22T14:13:39Z</dcterms:modified>
</cp:coreProperties>
</file>