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6" r:id="rId2"/>
  </p:sldMasterIdLst>
  <p:notesMasterIdLst>
    <p:notesMasterId r:id="rId12"/>
  </p:notesMasterIdLst>
  <p:sldIdLst>
    <p:sldId id="256" r:id="rId3"/>
    <p:sldId id="257" r:id="rId4"/>
    <p:sldId id="258" r:id="rId5"/>
    <p:sldId id="259" r:id="rId6"/>
    <p:sldId id="260" r:id="rId7"/>
    <p:sldId id="261" r:id="rId8"/>
    <p:sldId id="262" r:id="rId9"/>
    <p:sldId id="263"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Effra" panose="020B0603020203020204" pitchFamily="34" charset="0"/>
      <p:regular r:id="rId19"/>
      <p:bold r:id="rId20"/>
      <p:italic r:id="rId21"/>
    </p:embeddedFont>
    <p:embeddedFont>
      <p:font typeface="Effra  " panose="020B0603020203020204" pitchFamily="34" charset="0"/>
      <p:regular r:id="rId22"/>
      <p:bold r:id="rId23"/>
      <p:italic r:id="rId24"/>
      <p:boldItalic r:id="rId25"/>
    </p:embeddedFont>
    <p:embeddedFont>
      <p:font typeface="Effra Heavy" panose="020B0603020203020204" pitchFamily="34" charset="0"/>
      <p:bold r:id="rId26"/>
    </p:embeddedFont>
    <p:embeddedFont>
      <p:font typeface="Georgia" panose="02040502050405020303" pitchFamily="18" charset="0"/>
      <p:regular r:id="rId27"/>
      <p:bold r:id="rId28"/>
      <p:italic r:id="rId29"/>
    </p:embeddedFont>
    <p:embeddedFont>
      <p:font typeface="Museo Slab 300" panose="02000000000000000000" pitchFamily="2" charset="77"/>
      <p:regular r:id="rId30"/>
      <p:italic r:id="rId31"/>
    </p:embeddedFont>
    <p:embeddedFont>
      <p:font typeface="Museo Slab 500" panose="02000000000000000000" pitchFamily="2" charset="77"/>
      <p:regular r:id="rId32"/>
      <p:italic r:id="rId33"/>
    </p:embeddedFont>
    <p:embeddedFont>
      <p:font typeface="Museo Slab 700" panose="02000000000000000000" pitchFamily="2" charset="77"/>
      <p:regular r:id="rId34"/>
      <p:bold r:id="rId35"/>
    </p:embeddedFont>
    <p:embeddedFont>
      <p:font typeface="Museo Slab 900" panose="02000000000000000000" pitchFamily="2" charset="77"/>
      <p:bold r:id="rId3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840" userDrawn="1">
          <p15:clr>
            <a:srgbClr val="A4A3A4"/>
          </p15:clr>
        </p15:guide>
        <p15:guide id="2" pos="720" userDrawn="1">
          <p15:clr>
            <a:srgbClr val="A4A3A4"/>
          </p15:clr>
        </p15:guide>
        <p15:guide id="3" orient="horz" pos="1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noFill/>
              <a:miter lim="400000"/>
            </a:ln>
          </a:insideV>
        </a:tcBdr>
        <a:fill>
          <a:solidFill>
            <a:srgbClr val="F0F0F0"/>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3"/>
              </a:solidFill>
              <a:prstDash val="solid"/>
              <a:round/>
            </a:ln>
          </a:left>
          <a:right>
            <a:ln w="12700" cap="flat">
              <a:noFill/>
              <a:miter lim="400000"/>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F0F0F0"/>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3"/>
              </a:solidFill>
              <a:prstDash val="solid"/>
              <a:round/>
            </a:ln>
          </a:top>
          <a:bottom>
            <a:ln w="12700" cap="flat">
              <a:solidFill>
                <a:schemeClr val="accent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solidFill>
                <a:schemeClr val="accent3"/>
              </a:solidFill>
              <a:prstDash val="solid"/>
              <a:round/>
            </a:ln>
          </a:top>
          <a:bottom>
            <a:ln w="12700" cap="flat">
              <a:solidFill>
                <a:schemeClr val="accent3"/>
              </a:solidFill>
              <a:prstDash val="solid"/>
              <a:round/>
            </a:ln>
          </a:bottom>
          <a:insideH>
            <a:ln w="12700" cap="flat">
              <a:noFill/>
              <a:miter lim="400000"/>
            </a:ln>
          </a:insideH>
          <a:insideV>
            <a:ln w="12700" cap="flat">
              <a:noFill/>
              <a:miter lim="400000"/>
            </a:ln>
          </a:insideV>
        </a:tcBdr>
        <a:fill>
          <a:solidFill>
            <a:schemeClr val="accent3"/>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136"/>
    <p:restoredTop sz="86386"/>
  </p:normalViewPr>
  <p:slideViewPr>
    <p:cSldViewPr snapToGrid="0">
      <p:cViewPr varScale="1">
        <p:scale>
          <a:sx n="74" d="100"/>
          <a:sy n="74" d="100"/>
        </p:scale>
        <p:origin x="208" y="1104"/>
      </p:cViewPr>
      <p:guideLst>
        <p:guide orient="horz" pos="840"/>
        <p:guide pos="720"/>
        <p:guide orient="horz" pos="1272"/>
      </p:guideLst>
    </p:cSldViewPr>
  </p:slideViewPr>
  <p:outlineViewPr>
    <p:cViewPr>
      <p:scale>
        <a:sx n="33" d="100"/>
        <a:sy n="33" d="100"/>
      </p:scale>
      <p:origin x="0" y="-3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heme" Target="theme/theme1.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7865163"/>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tif"/><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pic>
        <p:nvPicPr>
          <p:cNvPr id="16" name="Google Shape;17;p18" descr="Google Shape;17;p18"/>
          <p:cNvPicPr>
            <a:picLocks noChangeAspect="1"/>
          </p:cNvPicPr>
          <p:nvPr/>
        </p:nvPicPr>
        <p:blipFill>
          <a:blip r:embed="rId2"/>
          <a:stretch>
            <a:fillRect/>
          </a:stretch>
        </p:blipFill>
        <p:spPr>
          <a:xfrm>
            <a:off x="-9897" y="0"/>
            <a:ext cx="12201897" cy="6858000"/>
          </a:xfrm>
          <a:prstGeom prst="rect">
            <a:avLst/>
          </a:prstGeom>
          <a:ln w="12700">
            <a:miter lim="400000"/>
          </a:ln>
        </p:spPr>
      </p:pic>
      <p:sp>
        <p:nvSpPr>
          <p:cNvPr id="18"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FFFFFF"/>
                </a:solidFill>
                <a:latin typeface="+mj-lt"/>
                <a:ea typeface="+mj-ea"/>
                <a:cs typeface="+mj-cs"/>
                <a:sym typeface="Arial"/>
              </a:defRPr>
            </a:lvl1pPr>
          </a:lstStyle>
          <a:p>
            <a:fld id="{86CB4B4D-7CA3-9044-876B-883B54F8677D}" type="slidenum">
              <a:t>‹#›</a:t>
            </a:fld>
            <a:endParaRPr/>
          </a:p>
        </p:txBody>
      </p:sp>
      <p:pic>
        <p:nvPicPr>
          <p:cNvPr id="19" name="Google Shape;20;p18" descr="Google Shape;20;p18"/>
          <p:cNvPicPr>
            <a:picLocks noChangeAspect="1"/>
          </p:cNvPicPr>
          <p:nvPr/>
        </p:nvPicPr>
        <p:blipFill>
          <a:blip r:embed="rId3"/>
          <a:stretch>
            <a:fillRect/>
          </a:stretch>
        </p:blipFill>
        <p:spPr>
          <a:xfrm>
            <a:off x="1066799" y="650904"/>
            <a:ext cx="3874959" cy="654924"/>
          </a:xfrm>
          <a:prstGeom prst="rect">
            <a:avLst/>
          </a:prstGeom>
          <a:ln w="12700">
            <a:miter lim="400000"/>
          </a:ln>
        </p:spPr>
      </p:pic>
      <p:sp>
        <p:nvSpPr>
          <p:cNvPr id="20" name="Google Shape;21;p18"/>
          <p:cNvSpPr/>
          <p:nvPr/>
        </p:nvSpPr>
        <p:spPr>
          <a:xfrm>
            <a:off x="1066800" y="4793200"/>
            <a:ext cx="10058401" cy="1"/>
          </a:xfrm>
          <a:prstGeom prst="line">
            <a:avLst/>
          </a:prstGeom>
          <a:ln w="25400" cap="rnd">
            <a:solidFill>
              <a:srgbClr val="FFFFFF"/>
            </a:solidFill>
            <a:prstDash val="dot"/>
          </a:ln>
        </p:spPr>
        <p:txBody>
          <a:bodyPr lIns="45719" rIns="45719"/>
          <a:lstStyle/>
          <a:p>
            <a:endParaRPr/>
          </a:p>
        </p:txBody>
      </p:sp>
      <p:pic>
        <p:nvPicPr>
          <p:cNvPr id="21" name="Google Shape;22;p18" descr="Google Shape;22;p18"/>
          <p:cNvPicPr>
            <a:picLocks noChangeAspect="1"/>
          </p:cNvPicPr>
          <p:nvPr/>
        </p:nvPicPr>
        <p:blipFill>
          <a:blip r:embed="rId4"/>
          <a:stretch>
            <a:fillRect/>
          </a:stretch>
        </p:blipFill>
        <p:spPr>
          <a:xfrm>
            <a:off x="1066799" y="1883087"/>
            <a:ext cx="6489978" cy="2388677"/>
          </a:xfrm>
          <a:prstGeom prst="rect">
            <a:avLst/>
          </a:prstGeom>
          <a:ln w="12700">
            <a:miter lim="400000"/>
          </a:ln>
        </p:spPr>
      </p:pic>
      <p:sp>
        <p:nvSpPr>
          <p:cNvPr id="5" name="Title 4">
            <a:extLst>
              <a:ext uri="{FF2B5EF4-FFF2-40B4-BE49-F238E27FC236}">
                <a16:creationId xmlns:a16="http://schemas.microsoft.com/office/drawing/2014/main" id="{EC391744-38B4-414B-BC1D-C6F87A9EA5D7}"/>
              </a:ext>
            </a:extLst>
          </p:cNvPr>
          <p:cNvSpPr>
            <a:spLocks noGrp="1"/>
          </p:cNvSpPr>
          <p:nvPr>
            <p:ph type="title" hasCustomPrompt="1"/>
          </p:nvPr>
        </p:nvSpPr>
        <p:spPr>
          <a:xfrm>
            <a:off x="1010527" y="5054869"/>
            <a:ext cx="10972800" cy="519536"/>
          </a:xfrm>
        </p:spPr>
        <p:txBody>
          <a:bodyPr/>
          <a:lstStyle>
            <a:lvl1pPr marL="0" marR="0" indent="0" algn="l" defTabSz="914400" rtl="0" eaLnBrk="1" fontAlgn="auto" latinLnBrk="0" hangingPunct="1">
              <a:lnSpc>
                <a:spcPct val="70000"/>
              </a:lnSpc>
              <a:spcBef>
                <a:spcPts val="0"/>
              </a:spcBef>
              <a:spcAft>
                <a:spcPts val="0"/>
              </a:spcAft>
              <a:buClrTx/>
              <a:buSzTx/>
              <a:buFontTx/>
              <a:buNone/>
              <a:tabLst/>
              <a:defRPr/>
            </a:lvl1p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useo Slab 500" panose="02000000000000000000" pitchFamily="2" charset="77"/>
                <a:ea typeface="Verdana"/>
                <a:cs typeface="Verdana"/>
                <a:sym typeface="Verdana"/>
              </a:rPr>
              <a:t>SUBTITLE OF PRESENTATION • DATE • Presenter Name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Hed, Bullets, 2 Photos">
    <p:spTree>
      <p:nvGrpSpPr>
        <p:cNvPr id="1" name=""/>
        <p:cNvGrpSpPr/>
        <p:nvPr/>
      </p:nvGrpSpPr>
      <p:grpSpPr>
        <a:xfrm>
          <a:off x="0" y="0"/>
          <a:ext cx="0" cy="0"/>
          <a:chOff x="0" y="0"/>
          <a:chExt cx="0" cy="0"/>
        </a:xfrm>
      </p:grpSpPr>
      <p:pic>
        <p:nvPicPr>
          <p:cNvPr id="133"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34"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35"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36"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37"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38" name="Body Level One…"/>
          <p:cNvSpPr txBox="1">
            <a:spLocks noGrp="1"/>
          </p:cNvSpPr>
          <p:nvPr>
            <p:ph type="body" sz="quarter" idx="1"/>
          </p:nvPr>
        </p:nvSpPr>
        <p:spPr>
          <a:xfrm>
            <a:off x="1066800" y="2241611"/>
            <a:ext cx="4161183" cy="2618859"/>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140" name="Google Shape;67;p28"/>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41" name="Google Shape;68;p28"/>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42" name="Title Text"/>
          <p:cNvSpPr txBox="1">
            <a:spLocks noGrp="1"/>
          </p:cNvSpPr>
          <p:nvPr>
            <p:ph type="title"/>
          </p:nvPr>
        </p:nvSpPr>
        <p:spPr>
          <a:xfrm>
            <a:off x="1066800" y="1371600"/>
            <a:ext cx="4161183" cy="829371"/>
          </a:xfrm>
          <a:prstGeom prst="rect">
            <a:avLst/>
          </a:prstGeom>
        </p:spPr>
        <p:txBody>
          <a:bodyPr lIns="0" tIns="0" rIns="0" bIns="0" anchor="t">
            <a:normAutofit/>
          </a:bodyPr>
          <a:lstStyle>
            <a:lvl1pPr>
              <a:lnSpc>
                <a:spcPct val="70000"/>
              </a:lnSpc>
              <a:defRPr sz="4000" b="1"/>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d, Bullets, 3 Photos">
    <p:spTree>
      <p:nvGrpSpPr>
        <p:cNvPr id="1" name=""/>
        <p:cNvGrpSpPr/>
        <p:nvPr/>
      </p:nvGrpSpPr>
      <p:grpSpPr>
        <a:xfrm>
          <a:off x="0" y="0"/>
          <a:ext cx="0" cy="0"/>
          <a:chOff x="0" y="0"/>
          <a:chExt cx="0" cy="0"/>
        </a:xfrm>
      </p:grpSpPr>
      <p:pic>
        <p:nvPicPr>
          <p:cNvPr id="149"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50"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51"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52"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53"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54" name="Body Level One…"/>
          <p:cNvSpPr txBox="1">
            <a:spLocks noGrp="1"/>
          </p:cNvSpPr>
          <p:nvPr>
            <p:ph type="body" sz="quarter" idx="1"/>
          </p:nvPr>
        </p:nvSpPr>
        <p:spPr>
          <a:xfrm>
            <a:off x="1066800" y="2225714"/>
            <a:ext cx="4161183" cy="2618860"/>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156" name="Google Shape;73;p29"/>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57" name="Google Shape;74;p29"/>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58" name="Google Shape;75;p29"/>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59" name="Title Text"/>
          <p:cNvSpPr txBox="1">
            <a:spLocks noGrp="1"/>
          </p:cNvSpPr>
          <p:nvPr>
            <p:ph type="title"/>
          </p:nvPr>
        </p:nvSpPr>
        <p:spPr>
          <a:xfrm>
            <a:off x="1066800" y="1371600"/>
            <a:ext cx="4161183" cy="829371"/>
          </a:xfrm>
          <a:prstGeom prst="rect">
            <a:avLst/>
          </a:prstGeom>
        </p:spPr>
        <p:txBody>
          <a:bodyPr lIns="0" tIns="0" rIns="0" bIns="0" anchor="t">
            <a:normAutofit/>
          </a:bodyPr>
          <a:lstStyle>
            <a:lvl1pPr>
              <a:lnSpc>
                <a:spcPct val="70000"/>
              </a:lnSpc>
              <a:defRPr sz="4000" b="1"/>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d &amp; Headshot Photos With Title">
    <p:spTree>
      <p:nvGrpSpPr>
        <p:cNvPr id="1" name=""/>
        <p:cNvGrpSpPr/>
        <p:nvPr/>
      </p:nvGrpSpPr>
      <p:grpSpPr>
        <a:xfrm>
          <a:off x="0" y="0"/>
          <a:ext cx="0" cy="0"/>
          <a:chOff x="0" y="0"/>
          <a:chExt cx="0" cy="0"/>
        </a:xfrm>
      </p:grpSpPr>
      <p:pic>
        <p:nvPicPr>
          <p:cNvPr id="166"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67"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68"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69"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70"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71"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172" name="Google Shape;79;p30"/>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73" name="Google Shape;80;p30"/>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74" name="Google Shape;81;p30"/>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75" name="Body Level One…"/>
          <p:cNvSpPr txBox="1">
            <a:spLocks noGrp="1"/>
          </p:cNvSpPr>
          <p:nvPr>
            <p:ph type="body" sz="quarter" idx="1"/>
          </p:nvPr>
        </p:nvSpPr>
        <p:spPr>
          <a:xfrm>
            <a:off x="1919222" y="5076073"/>
            <a:ext cx="2603008" cy="564331"/>
          </a:xfrm>
          <a:prstGeom prst="rect">
            <a:avLst/>
          </a:prstGeom>
        </p:spPr>
        <p:txBody>
          <a:bodyPr lIns="0" tIns="0" rIns="0" bIns="0">
            <a:normAutofit/>
          </a:bodyPr>
          <a:lstStyle>
            <a:lvl1pPr marL="228600" algn="ctr">
              <a:lnSpc>
                <a:spcPct val="90000"/>
              </a:lnSpc>
              <a:spcBef>
                <a:spcPts val="1000"/>
              </a:spcBef>
              <a:defRPr sz="1800" b="1">
                <a:solidFill>
                  <a:srgbClr val="AB1500"/>
                </a:solidFill>
              </a:defRPr>
            </a:lvl1pPr>
            <a:lvl2pPr marL="228600" indent="457200" algn="ctr">
              <a:lnSpc>
                <a:spcPct val="90000"/>
              </a:lnSpc>
              <a:spcBef>
                <a:spcPts val="1000"/>
              </a:spcBef>
              <a:defRPr sz="1800" b="1">
                <a:solidFill>
                  <a:srgbClr val="AB1500"/>
                </a:solidFill>
              </a:defRPr>
            </a:lvl2pPr>
            <a:lvl3pPr marL="228600" indent="914400" algn="ctr">
              <a:lnSpc>
                <a:spcPct val="90000"/>
              </a:lnSpc>
              <a:spcBef>
                <a:spcPts val="1000"/>
              </a:spcBef>
              <a:defRPr sz="1800" b="1">
                <a:solidFill>
                  <a:srgbClr val="AB1500"/>
                </a:solidFill>
              </a:defRPr>
            </a:lvl3pPr>
            <a:lvl4pPr marL="228600" indent="1371600" algn="ctr">
              <a:lnSpc>
                <a:spcPct val="90000"/>
              </a:lnSpc>
              <a:spcBef>
                <a:spcPts val="1000"/>
              </a:spcBef>
              <a:defRPr sz="1800" b="1">
                <a:solidFill>
                  <a:srgbClr val="AB1500"/>
                </a:solidFill>
              </a:defRPr>
            </a:lvl4pPr>
            <a:lvl5pPr marL="228600" indent="1828800" algn="ctr">
              <a:lnSpc>
                <a:spcPct val="90000"/>
              </a:lnSpc>
              <a:spcBef>
                <a:spcPts val="1000"/>
              </a:spcBef>
              <a:defRPr sz="1800" b="1">
                <a:solidFill>
                  <a:srgbClr val="AB1500"/>
                </a:solidFill>
              </a:defRPr>
            </a:lvl5pPr>
          </a:lstStyle>
          <a:p>
            <a:r>
              <a:t>Body Level One</a:t>
            </a:r>
          </a:p>
          <a:p>
            <a:pPr lvl="1"/>
            <a:r>
              <a:t>Body Level Two</a:t>
            </a:r>
          </a:p>
          <a:p>
            <a:pPr lvl="2"/>
            <a:r>
              <a:t>Body Level Three</a:t>
            </a:r>
          </a:p>
          <a:p>
            <a:pPr lvl="3"/>
            <a:r>
              <a:t>Body Level Four</a:t>
            </a:r>
          </a:p>
          <a:p>
            <a:pPr lvl="4"/>
            <a:r>
              <a:t>Body Level Five</a:t>
            </a:r>
          </a:p>
        </p:txBody>
      </p:sp>
      <p:sp>
        <p:nvSpPr>
          <p:cNvPr id="176" name="Google Shape;83;p30"/>
          <p:cNvSpPr txBox="1">
            <a:spLocks noGrp="1"/>
          </p:cNvSpPr>
          <p:nvPr>
            <p:ph type="body" sz="quarter" idx="16"/>
          </p:nvPr>
        </p:nvSpPr>
        <p:spPr>
          <a:xfrm>
            <a:off x="4777925" y="5076073"/>
            <a:ext cx="2603009" cy="564331"/>
          </a:xfrm>
          <a:prstGeom prst="rect">
            <a:avLst/>
          </a:prstGeom>
        </p:spPr>
        <p:txBody>
          <a:bodyPr lIns="0" tIns="0" rIns="0" bIns="0">
            <a:normAutofit/>
          </a:bodyPr>
          <a:lstStyle/>
          <a:p>
            <a:pPr marL="228600" algn="ctr">
              <a:lnSpc>
                <a:spcPct val="90000"/>
              </a:lnSpc>
              <a:spcBef>
                <a:spcPts val="1000"/>
              </a:spcBef>
              <a:defRPr sz="1800" b="1">
                <a:solidFill>
                  <a:srgbClr val="AB1500"/>
                </a:solidFill>
              </a:defRPr>
            </a:pPr>
            <a:endParaRPr/>
          </a:p>
        </p:txBody>
      </p:sp>
      <p:sp>
        <p:nvSpPr>
          <p:cNvPr id="177" name="Google Shape;84;p30"/>
          <p:cNvSpPr txBox="1">
            <a:spLocks noGrp="1"/>
          </p:cNvSpPr>
          <p:nvPr>
            <p:ph type="body" sz="quarter" idx="17"/>
          </p:nvPr>
        </p:nvSpPr>
        <p:spPr>
          <a:xfrm>
            <a:off x="7598126" y="5076073"/>
            <a:ext cx="2603009" cy="564331"/>
          </a:xfrm>
          <a:prstGeom prst="rect">
            <a:avLst/>
          </a:prstGeom>
        </p:spPr>
        <p:txBody>
          <a:bodyPr lIns="0" tIns="0" rIns="0" bIns="0">
            <a:normAutofit/>
          </a:bodyPr>
          <a:lstStyle/>
          <a:p>
            <a:pPr marL="228600" algn="ctr">
              <a:lnSpc>
                <a:spcPct val="90000"/>
              </a:lnSpc>
              <a:spcBef>
                <a:spcPts val="1000"/>
              </a:spcBef>
              <a:defRPr sz="1800" b="1">
                <a:solidFill>
                  <a:srgbClr val="AB1500"/>
                </a:solidFill>
              </a:defRPr>
            </a:pPr>
            <a:endParaRPr/>
          </a:p>
        </p:txBody>
      </p:sp>
      <p:sp>
        <p:nvSpPr>
          <p:cNvPr id="178" name="Title Text"/>
          <p:cNvSpPr txBox="1">
            <a:spLocks noGrp="1"/>
          </p:cNvSpPr>
          <p:nvPr>
            <p:ph type="title"/>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ull Slide Photo">
    <p:spTree>
      <p:nvGrpSpPr>
        <p:cNvPr id="1" name=""/>
        <p:cNvGrpSpPr/>
        <p:nvPr/>
      </p:nvGrpSpPr>
      <p:grpSpPr>
        <a:xfrm>
          <a:off x="0" y="0"/>
          <a:ext cx="0" cy="0"/>
          <a:chOff x="0" y="0"/>
          <a:chExt cx="0" cy="0"/>
        </a:xfrm>
      </p:grpSpPr>
      <p:pic>
        <p:nvPicPr>
          <p:cNvPr id="185"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86"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7"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88"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89"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90" name="Google Shape;87;p31"/>
          <p:cNvSpPr>
            <a:spLocks noGrp="1"/>
          </p:cNvSpPr>
          <p:nvPr>
            <p:ph type="pic" idx="13"/>
          </p:nvPr>
        </p:nvSpPr>
        <p:spPr>
          <a:xfrm>
            <a:off x="212244" y="0"/>
            <a:ext cx="11758085" cy="6858000"/>
          </a:xfrm>
          <a:prstGeom prst="rect">
            <a:avLst/>
          </a:prstGeom>
        </p:spPr>
        <p:txBody>
          <a:bodyPr lIns="91439" rIns="91439"/>
          <a:lstStyle/>
          <a:p>
            <a:endParaRPr/>
          </a:p>
        </p:txBody>
      </p:sp>
      <p:sp>
        <p:nvSpPr>
          <p:cNvPr id="191" name="Slide Number"/>
          <p:cNvSpPr txBox="1">
            <a:spLocks noGrp="1"/>
          </p:cNvSpPr>
          <p:nvPr>
            <p:ph type="sldNum" sz="quarter" idx="2"/>
          </p:nvPr>
        </p:nvSpPr>
        <p:spPr>
          <a:xfrm>
            <a:off x="5892800" y="6172200"/>
            <a:ext cx="2844800" cy="368301"/>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Large Photo With Caption">
    <p:spTree>
      <p:nvGrpSpPr>
        <p:cNvPr id="1" name=""/>
        <p:cNvGrpSpPr/>
        <p:nvPr/>
      </p:nvGrpSpPr>
      <p:grpSpPr>
        <a:xfrm>
          <a:off x="0" y="0"/>
          <a:ext cx="0" cy="0"/>
          <a:chOff x="0" y="0"/>
          <a:chExt cx="0" cy="0"/>
        </a:xfrm>
      </p:grpSpPr>
      <p:pic>
        <p:nvPicPr>
          <p:cNvPr id="198"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99"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200"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201"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2"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pic>
        <p:nvPicPr>
          <p:cNvPr id="203" name="Google Shape;89;p32" descr="Google Shape;89;p32"/>
          <p:cNvPicPr>
            <a:picLocks noChangeAspect="1"/>
          </p:cNvPicPr>
          <p:nvPr/>
        </p:nvPicPr>
        <p:blipFill>
          <a:blip r:embed="rId6"/>
          <a:stretch>
            <a:fillRect/>
          </a:stretch>
        </p:blipFill>
        <p:spPr>
          <a:xfrm>
            <a:off x="0" y="0"/>
            <a:ext cx="12201897" cy="6858000"/>
          </a:xfrm>
          <a:prstGeom prst="rect">
            <a:avLst/>
          </a:prstGeom>
          <a:ln w="12700">
            <a:miter lim="400000"/>
          </a:ln>
        </p:spPr>
      </p:pic>
      <p:sp>
        <p:nvSpPr>
          <p:cNvPr id="204" name="Body Level One…"/>
          <p:cNvSpPr txBox="1">
            <a:spLocks noGrp="1"/>
          </p:cNvSpPr>
          <p:nvPr>
            <p:ph type="body" sz="quarter" idx="1"/>
          </p:nvPr>
        </p:nvSpPr>
        <p:spPr>
          <a:xfrm>
            <a:off x="1066800" y="5493334"/>
            <a:ext cx="10058400" cy="616650"/>
          </a:xfrm>
          <a:prstGeom prst="rect">
            <a:avLst/>
          </a:prstGeom>
        </p:spPr>
        <p:txBody>
          <a:bodyPr lIns="0" tIns="0" rIns="0" bIns="0">
            <a:normAutofit/>
          </a:bodyPr>
          <a:lstStyle>
            <a:lvl1pPr>
              <a:lnSpc>
                <a:spcPct val="90000"/>
              </a:lnSpc>
              <a:spcBef>
                <a:spcPts val="1000"/>
              </a:spcBef>
              <a:defRPr sz="1800" b="1">
                <a:solidFill>
                  <a:srgbClr val="FFFFFF"/>
                </a:solidFill>
              </a:defRPr>
            </a:lvl1pPr>
            <a:lvl2pPr>
              <a:lnSpc>
                <a:spcPct val="90000"/>
              </a:lnSpc>
              <a:spcBef>
                <a:spcPts val="1000"/>
              </a:spcBef>
              <a:defRPr sz="1800" b="1">
                <a:solidFill>
                  <a:srgbClr val="FFFFFF"/>
                </a:solidFill>
              </a:defRPr>
            </a:lvl2pPr>
            <a:lvl3pPr>
              <a:lnSpc>
                <a:spcPct val="90000"/>
              </a:lnSpc>
              <a:spcBef>
                <a:spcPts val="1000"/>
              </a:spcBef>
              <a:defRPr sz="1800" b="1">
                <a:solidFill>
                  <a:srgbClr val="FFFFFF"/>
                </a:solidFill>
              </a:defRPr>
            </a:lvl3pPr>
            <a:lvl4pPr>
              <a:lnSpc>
                <a:spcPct val="90000"/>
              </a:lnSpc>
              <a:spcBef>
                <a:spcPts val="1000"/>
              </a:spcBef>
              <a:defRPr sz="1800" b="1">
                <a:solidFill>
                  <a:srgbClr val="FFFFFF"/>
                </a:solidFill>
              </a:defRPr>
            </a:lvl4pPr>
            <a:lvl5pPr>
              <a:lnSpc>
                <a:spcPct val="90000"/>
              </a:lnSpc>
              <a:spcBef>
                <a:spcPts val="1000"/>
              </a:spcBef>
              <a:defRPr sz="1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5"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FFFFFF"/>
                </a:solidFill>
                <a:latin typeface="+mj-lt"/>
                <a:ea typeface="+mj-ea"/>
                <a:cs typeface="+mj-cs"/>
                <a:sym typeface="Arial"/>
              </a:defRPr>
            </a:lvl1pPr>
          </a:lstStyle>
          <a:p>
            <a:fld id="{86CB4B4D-7CA3-9044-876B-883B54F8677D}" type="slidenum">
              <a:t>‹#›</a:t>
            </a:fld>
            <a:endParaRPr/>
          </a:p>
        </p:txBody>
      </p:sp>
      <p:pic>
        <p:nvPicPr>
          <p:cNvPr id="206" name="Google Shape;92;p32" descr="Google Shape;92;p32"/>
          <p:cNvPicPr>
            <a:picLocks noChangeAspect="1"/>
          </p:cNvPicPr>
          <p:nvPr/>
        </p:nvPicPr>
        <p:blipFill>
          <a:blip r:embed="rId7"/>
          <a:stretch>
            <a:fillRect/>
          </a:stretch>
        </p:blipFill>
        <p:spPr>
          <a:xfrm>
            <a:off x="1066800" y="384404"/>
            <a:ext cx="2603326" cy="440000"/>
          </a:xfrm>
          <a:prstGeom prst="rect">
            <a:avLst/>
          </a:prstGeom>
          <a:ln w="12700">
            <a:miter lim="400000"/>
          </a:ln>
        </p:spPr>
      </p:pic>
      <p:sp>
        <p:nvSpPr>
          <p:cNvPr id="207" name="Google Shape;93;p32"/>
          <p:cNvSpPr/>
          <p:nvPr/>
        </p:nvSpPr>
        <p:spPr>
          <a:xfrm>
            <a:off x="1066800" y="5999967"/>
            <a:ext cx="10058401" cy="1"/>
          </a:xfrm>
          <a:prstGeom prst="line">
            <a:avLst/>
          </a:prstGeom>
          <a:ln w="25400" cap="rnd">
            <a:solidFill>
              <a:srgbClr val="FFFFFF"/>
            </a:solidFill>
            <a:prstDash val="dot"/>
          </a:ln>
        </p:spPr>
        <p:txBody>
          <a:bodyPr lIns="45719" rIns="45719"/>
          <a:lstStyle/>
          <a:p>
            <a:endParaRPr/>
          </a:p>
        </p:txBody>
      </p:sp>
      <p:pic>
        <p:nvPicPr>
          <p:cNvPr id="208" name="Google Shape;94;p32" descr="Google Shape;94;p32"/>
          <p:cNvPicPr>
            <a:picLocks noChangeAspect="1"/>
          </p:cNvPicPr>
          <p:nvPr/>
        </p:nvPicPr>
        <p:blipFill>
          <a:blip r:embed="rId8"/>
          <a:stretch>
            <a:fillRect/>
          </a:stretch>
        </p:blipFill>
        <p:spPr>
          <a:xfrm>
            <a:off x="1066800" y="6161149"/>
            <a:ext cx="1023258" cy="376617"/>
          </a:xfrm>
          <a:prstGeom prst="rect">
            <a:avLst/>
          </a:prstGeom>
          <a:ln w="12700">
            <a:miter lim="400000"/>
          </a:ln>
        </p:spPr>
      </p:pic>
      <p:sp>
        <p:nvSpPr>
          <p:cNvPr id="209" name="Google Shape;95;p32"/>
          <p:cNvSpPr>
            <a:spLocks noGrp="1"/>
          </p:cNvSpPr>
          <p:nvPr>
            <p:ph type="pic" idx="13"/>
          </p:nvPr>
        </p:nvSpPr>
        <p:spPr>
          <a:xfrm>
            <a:off x="1087119" y="1320800"/>
            <a:ext cx="10038082" cy="4010936"/>
          </a:xfrm>
          <a:prstGeom prst="rect">
            <a:avLst/>
          </a:prstGeom>
        </p:spPr>
        <p:txBody>
          <a:bodyPr lIns="91439" rIns="91439"/>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 Photos With Captions">
    <p:spTree>
      <p:nvGrpSpPr>
        <p:cNvPr id="1" name=""/>
        <p:cNvGrpSpPr/>
        <p:nvPr/>
      </p:nvGrpSpPr>
      <p:grpSpPr>
        <a:xfrm>
          <a:off x="0" y="0"/>
          <a:ext cx="0" cy="0"/>
          <a:chOff x="0" y="0"/>
          <a:chExt cx="0" cy="0"/>
        </a:xfrm>
      </p:grpSpPr>
      <p:pic>
        <p:nvPicPr>
          <p:cNvPr id="216"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217"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218"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219"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20"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pic>
        <p:nvPicPr>
          <p:cNvPr id="221" name="Google Shape;97;p33" descr="Google Shape;97;p33"/>
          <p:cNvPicPr>
            <a:picLocks noChangeAspect="1"/>
          </p:cNvPicPr>
          <p:nvPr/>
        </p:nvPicPr>
        <p:blipFill>
          <a:blip r:embed="rId6"/>
          <a:stretch>
            <a:fillRect/>
          </a:stretch>
        </p:blipFill>
        <p:spPr>
          <a:xfrm>
            <a:off x="0" y="0"/>
            <a:ext cx="12201897" cy="6858000"/>
          </a:xfrm>
          <a:prstGeom prst="rect">
            <a:avLst/>
          </a:prstGeom>
          <a:ln w="12700">
            <a:miter lim="400000"/>
          </a:ln>
        </p:spPr>
      </p:pic>
      <p:sp>
        <p:nvSpPr>
          <p:cNvPr id="222" name="Body Level One…"/>
          <p:cNvSpPr txBox="1">
            <a:spLocks noGrp="1"/>
          </p:cNvSpPr>
          <p:nvPr>
            <p:ph type="body" sz="quarter" idx="1"/>
          </p:nvPr>
        </p:nvSpPr>
        <p:spPr>
          <a:xfrm>
            <a:off x="1066800" y="5493336"/>
            <a:ext cx="4926497" cy="372973"/>
          </a:xfrm>
          <a:prstGeom prst="rect">
            <a:avLst/>
          </a:prstGeom>
        </p:spPr>
        <p:txBody>
          <a:bodyPr lIns="0" tIns="0" rIns="0" bIns="0">
            <a:normAutofit/>
          </a:bodyPr>
          <a:lstStyle>
            <a:lvl1pPr>
              <a:lnSpc>
                <a:spcPct val="90000"/>
              </a:lnSpc>
              <a:spcBef>
                <a:spcPts val="1000"/>
              </a:spcBef>
              <a:defRPr sz="1800" b="1">
                <a:solidFill>
                  <a:srgbClr val="FFFFFF"/>
                </a:solidFill>
              </a:defRPr>
            </a:lvl1pPr>
            <a:lvl2pPr>
              <a:lnSpc>
                <a:spcPct val="90000"/>
              </a:lnSpc>
              <a:spcBef>
                <a:spcPts val="1000"/>
              </a:spcBef>
              <a:defRPr sz="1800" b="1">
                <a:solidFill>
                  <a:srgbClr val="FFFFFF"/>
                </a:solidFill>
              </a:defRPr>
            </a:lvl2pPr>
            <a:lvl3pPr>
              <a:lnSpc>
                <a:spcPct val="90000"/>
              </a:lnSpc>
              <a:spcBef>
                <a:spcPts val="1000"/>
              </a:spcBef>
              <a:defRPr sz="1800" b="1">
                <a:solidFill>
                  <a:srgbClr val="FFFFFF"/>
                </a:solidFill>
              </a:defRPr>
            </a:lvl3pPr>
            <a:lvl4pPr>
              <a:lnSpc>
                <a:spcPct val="90000"/>
              </a:lnSpc>
              <a:spcBef>
                <a:spcPts val="1000"/>
              </a:spcBef>
              <a:defRPr sz="1800" b="1">
                <a:solidFill>
                  <a:srgbClr val="FFFFFF"/>
                </a:solidFill>
              </a:defRPr>
            </a:lvl4pPr>
            <a:lvl5pPr>
              <a:lnSpc>
                <a:spcPct val="90000"/>
              </a:lnSpc>
              <a:spcBef>
                <a:spcPts val="1000"/>
              </a:spcBef>
              <a:defRPr sz="1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FFFFFF"/>
                </a:solidFill>
                <a:latin typeface="+mj-lt"/>
                <a:ea typeface="+mj-ea"/>
                <a:cs typeface="+mj-cs"/>
                <a:sym typeface="Arial"/>
              </a:defRPr>
            </a:lvl1pPr>
          </a:lstStyle>
          <a:p>
            <a:fld id="{86CB4B4D-7CA3-9044-876B-883B54F8677D}" type="slidenum">
              <a:t>‹#›</a:t>
            </a:fld>
            <a:endParaRPr/>
          </a:p>
        </p:txBody>
      </p:sp>
      <p:pic>
        <p:nvPicPr>
          <p:cNvPr id="224" name="Google Shape;100;p33" descr="Google Shape;100;p33"/>
          <p:cNvPicPr>
            <a:picLocks noChangeAspect="1"/>
          </p:cNvPicPr>
          <p:nvPr/>
        </p:nvPicPr>
        <p:blipFill>
          <a:blip r:embed="rId7"/>
          <a:stretch>
            <a:fillRect/>
          </a:stretch>
        </p:blipFill>
        <p:spPr>
          <a:xfrm>
            <a:off x="1066800" y="384404"/>
            <a:ext cx="2603326" cy="440000"/>
          </a:xfrm>
          <a:prstGeom prst="rect">
            <a:avLst/>
          </a:prstGeom>
          <a:ln w="12700">
            <a:miter lim="400000"/>
          </a:ln>
        </p:spPr>
      </p:pic>
      <p:sp>
        <p:nvSpPr>
          <p:cNvPr id="225" name="Google Shape;101;p33"/>
          <p:cNvSpPr/>
          <p:nvPr/>
        </p:nvSpPr>
        <p:spPr>
          <a:xfrm>
            <a:off x="1066800" y="5999967"/>
            <a:ext cx="10058401" cy="1"/>
          </a:xfrm>
          <a:prstGeom prst="line">
            <a:avLst/>
          </a:prstGeom>
          <a:ln w="25400" cap="rnd">
            <a:solidFill>
              <a:srgbClr val="FFFFFF"/>
            </a:solidFill>
            <a:prstDash val="dot"/>
          </a:ln>
        </p:spPr>
        <p:txBody>
          <a:bodyPr lIns="45719" rIns="45719"/>
          <a:lstStyle/>
          <a:p>
            <a:endParaRPr/>
          </a:p>
        </p:txBody>
      </p:sp>
      <p:pic>
        <p:nvPicPr>
          <p:cNvPr id="226" name="Google Shape;102;p33" descr="Google Shape;102;p33"/>
          <p:cNvPicPr>
            <a:picLocks noChangeAspect="1"/>
          </p:cNvPicPr>
          <p:nvPr/>
        </p:nvPicPr>
        <p:blipFill>
          <a:blip r:embed="rId8"/>
          <a:stretch>
            <a:fillRect/>
          </a:stretch>
        </p:blipFill>
        <p:spPr>
          <a:xfrm>
            <a:off x="1066800" y="6161149"/>
            <a:ext cx="1023258" cy="376617"/>
          </a:xfrm>
          <a:prstGeom prst="rect">
            <a:avLst/>
          </a:prstGeom>
          <a:ln w="12700">
            <a:miter lim="400000"/>
          </a:ln>
        </p:spPr>
      </p:pic>
      <p:sp>
        <p:nvSpPr>
          <p:cNvPr id="227" name="Google Shape;103;p33"/>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228" name="Google Shape;104;p33"/>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229" name="Google Shape;105;p33"/>
          <p:cNvSpPr txBox="1">
            <a:spLocks noGrp="1"/>
          </p:cNvSpPr>
          <p:nvPr>
            <p:ph type="body" sz="quarter" idx="15"/>
          </p:nvPr>
        </p:nvSpPr>
        <p:spPr>
          <a:xfrm>
            <a:off x="6195831" y="5493336"/>
            <a:ext cx="4949688" cy="350114"/>
          </a:xfrm>
          <a:prstGeom prst="rect">
            <a:avLst/>
          </a:prstGeom>
        </p:spPr>
        <p:txBody>
          <a:bodyPr lIns="0" tIns="0" rIns="0" bIns="0">
            <a:normAutofit/>
          </a:bodyPr>
          <a:lstStyle/>
          <a:p>
            <a:pPr marL="228600">
              <a:lnSpc>
                <a:spcPct val="90000"/>
              </a:lnSpc>
              <a:spcBef>
                <a:spcPts val="1000"/>
              </a:spcBef>
              <a:defRPr sz="1800" b="1">
                <a:solidFill>
                  <a:srgbClr val="FFFFFF"/>
                </a:solidFill>
              </a:defRPr>
            </a:pPr>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SBU Title Slide">
    <p:spTree>
      <p:nvGrpSpPr>
        <p:cNvPr id="1" name=""/>
        <p:cNvGrpSpPr/>
        <p:nvPr/>
      </p:nvGrpSpPr>
      <p:grpSpPr>
        <a:xfrm>
          <a:off x="0" y="0"/>
          <a:ext cx="0" cy="0"/>
          <a:chOff x="0" y="0"/>
          <a:chExt cx="0" cy="0"/>
        </a:xfrm>
      </p:grpSpPr>
      <p:pic>
        <p:nvPicPr>
          <p:cNvPr id="236" name="Picture 12" descr="Picture 12"/>
          <p:cNvPicPr>
            <a:picLocks noChangeAspect="1"/>
          </p:cNvPicPr>
          <p:nvPr/>
        </p:nvPicPr>
        <p:blipFill>
          <a:blip r:embed="rId2"/>
          <a:stretch>
            <a:fillRect/>
          </a:stretch>
        </p:blipFill>
        <p:spPr>
          <a:xfrm>
            <a:off x="-26219" y="-5882"/>
            <a:ext cx="12218221" cy="6872212"/>
          </a:xfrm>
          <a:prstGeom prst="rect">
            <a:avLst/>
          </a:prstGeom>
          <a:ln w="12700">
            <a:miter lim="400000"/>
          </a:ln>
        </p:spPr>
      </p:pic>
      <p:sp>
        <p:nvSpPr>
          <p:cNvPr id="237" name="CHANGINGTHEGREAT,BIGWORLD"/>
          <p:cNvSpPr txBox="1">
            <a:spLocks noGrp="1"/>
          </p:cNvSpPr>
          <p:nvPr>
            <p:ph type="title" hasCustomPrompt="1"/>
          </p:nvPr>
        </p:nvSpPr>
        <p:spPr>
          <a:xfrm>
            <a:off x="707783" y="1904962"/>
            <a:ext cx="10515601" cy="3052789"/>
          </a:xfrm>
          <a:prstGeom prst="rect">
            <a:avLst/>
          </a:prstGeom>
        </p:spPr>
        <p:txBody>
          <a:bodyPr anchor="t">
            <a:normAutofit/>
          </a:bodyPr>
          <a:lstStyle>
            <a:lvl1pPr>
              <a:lnSpc>
                <a:spcPct val="70000"/>
              </a:lnSpc>
              <a:defRPr sz="6000">
                <a:solidFill>
                  <a:srgbClr val="FFFFFF"/>
                </a:solidFill>
                <a:latin typeface="Effra Heavy"/>
                <a:ea typeface="Effra Heavy"/>
                <a:cs typeface="Effra Heavy"/>
                <a:sym typeface="Effra Heavy"/>
              </a:defRPr>
            </a:lvl1pPr>
          </a:lstStyle>
          <a:p>
            <a:r>
              <a:t>CHANGINGTHEGREAT,BIGWORLD</a:t>
            </a:r>
          </a:p>
        </p:txBody>
      </p:sp>
      <p:sp>
        <p:nvSpPr>
          <p:cNvPr id="238" name="Slide Number"/>
          <p:cNvSpPr txBox="1">
            <a:spLocks noGrp="1"/>
          </p:cNvSpPr>
          <p:nvPr>
            <p:ph type="sldNum" sz="quarter" idx="2"/>
          </p:nvPr>
        </p:nvSpPr>
        <p:spPr>
          <a:xfrm>
            <a:off x="11200202" y="6489880"/>
            <a:ext cx="245363" cy="243801"/>
          </a:xfrm>
          <a:prstGeom prst="rect">
            <a:avLst/>
          </a:prstGeom>
        </p:spPr>
        <p:txBody>
          <a:bodyPr lIns="45699" tIns="45699" rIns="45699" bIns="45699"/>
          <a:lstStyle>
            <a:lvl1pPr indent="0">
              <a:defRPr>
                <a:solidFill>
                  <a:srgbClr val="FFFFFF"/>
                </a:solidFill>
                <a:latin typeface="Museo Slab 900"/>
                <a:ea typeface="Museo Slab 900"/>
                <a:cs typeface="Museo Slab 900"/>
                <a:sym typeface="Museo Slab 900"/>
              </a:defRPr>
            </a:lvl1pPr>
          </a:lstStyle>
          <a:p>
            <a:fld id="{86CB4B4D-7CA3-9044-876B-883B54F8677D}" type="slidenum">
              <a:t>‹#›</a:t>
            </a:fld>
            <a:endParaRPr/>
          </a:p>
        </p:txBody>
      </p:sp>
      <p:pic>
        <p:nvPicPr>
          <p:cNvPr id="239" name="Picture 9" descr="Picture 9"/>
          <p:cNvPicPr>
            <a:picLocks noChangeAspect="1"/>
          </p:cNvPicPr>
          <p:nvPr/>
        </p:nvPicPr>
        <p:blipFill>
          <a:blip r:embed="rId3"/>
          <a:stretch>
            <a:fillRect/>
          </a:stretch>
        </p:blipFill>
        <p:spPr>
          <a:xfrm>
            <a:off x="838200" y="6360393"/>
            <a:ext cx="1040968" cy="292043"/>
          </a:xfrm>
          <a:prstGeom prst="rect">
            <a:avLst/>
          </a:prstGeom>
          <a:ln w="12700">
            <a:miter lim="400000"/>
          </a:ln>
        </p:spPr>
      </p:pic>
      <p:pic>
        <p:nvPicPr>
          <p:cNvPr id="240" name="Picture 10" descr="Picture 10"/>
          <p:cNvPicPr>
            <a:picLocks noChangeAspect="1"/>
          </p:cNvPicPr>
          <p:nvPr/>
        </p:nvPicPr>
        <p:blipFill>
          <a:blip r:embed="rId4"/>
          <a:stretch>
            <a:fillRect/>
          </a:stretch>
        </p:blipFill>
        <p:spPr>
          <a:xfrm>
            <a:off x="838200" y="197984"/>
            <a:ext cx="2490641" cy="319433"/>
          </a:xfrm>
          <a:prstGeom prst="rect">
            <a:avLst/>
          </a:prstGeom>
          <a:ln w="12700">
            <a:miter lim="400000"/>
          </a:ln>
        </p:spPr>
      </p:pic>
      <p:sp>
        <p:nvSpPr>
          <p:cNvPr id="241" name="Straight Connector 11"/>
          <p:cNvSpPr/>
          <p:nvPr/>
        </p:nvSpPr>
        <p:spPr>
          <a:xfrm>
            <a:off x="838200" y="6241200"/>
            <a:ext cx="10520910" cy="1"/>
          </a:xfrm>
          <a:prstGeom prst="line">
            <a:avLst/>
          </a:prstGeom>
          <a:ln w="19050">
            <a:solidFill>
              <a:srgbClr val="FFFFFF"/>
            </a:solidFill>
            <a:prstDash val="sysDot"/>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Option 1">
    <p:spTree>
      <p:nvGrpSpPr>
        <p:cNvPr id="1" name=""/>
        <p:cNvGrpSpPr/>
        <p:nvPr/>
      </p:nvGrpSpPr>
      <p:grpSpPr>
        <a:xfrm>
          <a:off x="0" y="0"/>
          <a:ext cx="0" cy="0"/>
          <a:chOff x="0" y="0"/>
          <a:chExt cx="0" cy="0"/>
        </a:xfrm>
      </p:grpSpPr>
      <p:pic>
        <p:nvPicPr>
          <p:cNvPr id="1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pic>
        <p:nvPicPr>
          <p:cNvPr id="21" name="Picture 7" descr="Picture 7"/>
          <p:cNvPicPr>
            <a:picLocks noChangeAspect="1"/>
          </p:cNvPicPr>
          <p:nvPr/>
        </p:nvPicPr>
        <p:blipFill>
          <a:blip r:embed="rId6"/>
          <a:stretch>
            <a:fillRect/>
          </a:stretch>
        </p:blipFill>
        <p:spPr>
          <a:xfrm>
            <a:off x="-4948" y="0"/>
            <a:ext cx="12201897" cy="6858000"/>
          </a:xfrm>
          <a:prstGeom prst="rect">
            <a:avLst/>
          </a:prstGeom>
          <a:ln w="12700">
            <a:miter lim="400000"/>
          </a:ln>
        </p:spPr>
      </p:pic>
      <p:sp>
        <p:nvSpPr>
          <p:cNvPr id="22" name="Body Level One…"/>
          <p:cNvSpPr txBox="1">
            <a:spLocks noGrp="1"/>
          </p:cNvSpPr>
          <p:nvPr>
            <p:ph type="body" sz="quarter" idx="1" hasCustomPrompt="1"/>
          </p:nvPr>
        </p:nvSpPr>
        <p:spPr>
          <a:xfrm>
            <a:off x="1066800" y="5079712"/>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23"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24" name="Picture 11" descr="Picture 11"/>
          <p:cNvPicPr>
            <a:picLocks noChangeAspect="1"/>
          </p:cNvPicPr>
          <p:nvPr/>
        </p:nvPicPr>
        <p:blipFill>
          <a:blip r:embed="rId7"/>
          <a:stretch>
            <a:fillRect/>
          </a:stretch>
        </p:blipFill>
        <p:spPr>
          <a:xfrm>
            <a:off x="1066799" y="650904"/>
            <a:ext cx="3874959" cy="654924"/>
          </a:xfrm>
          <a:prstGeom prst="rect">
            <a:avLst/>
          </a:prstGeom>
          <a:ln w="12700">
            <a:miter lim="400000"/>
          </a:ln>
        </p:spPr>
      </p:pic>
      <p:sp>
        <p:nvSpPr>
          <p:cNvPr id="25" name="Straight Connector 12"/>
          <p:cNvSpPr/>
          <p:nvPr/>
        </p:nvSpPr>
        <p:spPr>
          <a:xfrm>
            <a:off x="1066800" y="4793200"/>
            <a:ext cx="10058401" cy="1"/>
          </a:xfrm>
          <a:prstGeom prst="line">
            <a:avLst/>
          </a:prstGeom>
          <a:ln w="25400" cap="rnd">
            <a:solidFill>
              <a:srgbClr val="FFFFFF"/>
            </a:solidFill>
            <a:prstDash val="sysDot"/>
          </a:ln>
        </p:spPr>
        <p:txBody>
          <a:bodyPr lIns="45719" rIns="45719"/>
          <a:lstStyle/>
          <a:p>
            <a:endParaRPr/>
          </a:p>
        </p:txBody>
      </p:sp>
      <p:pic>
        <p:nvPicPr>
          <p:cNvPr id="26" name="Picture 14" descr="Picture 14"/>
          <p:cNvPicPr>
            <a:picLocks noChangeAspect="1"/>
          </p:cNvPicPr>
          <p:nvPr/>
        </p:nvPicPr>
        <p:blipFill>
          <a:blip r:embed="rId8"/>
          <a:stretch>
            <a:fillRect/>
          </a:stretch>
        </p:blipFill>
        <p:spPr>
          <a:xfrm>
            <a:off x="1066799" y="1883087"/>
            <a:ext cx="6489978" cy="2388677"/>
          </a:xfrm>
          <a:prstGeom prst="rect">
            <a:avLst/>
          </a:prstGeom>
          <a:ln w="12700">
            <a:miter lim="400000"/>
          </a:ln>
        </p:spPr>
      </p:pic>
    </p:spTree>
    <p:extLst>
      <p:ext uri="{BB962C8B-B14F-4D97-AF65-F5344CB8AC3E}">
        <p14:creationId xmlns:p14="http://schemas.microsoft.com/office/powerpoint/2010/main" val="320932453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Option 2">
    <p:spTree>
      <p:nvGrpSpPr>
        <p:cNvPr id="1" name=""/>
        <p:cNvGrpSpPr/>
        <p:nvPr/>
      </p:nvGrpSpPr>
      <p:grpSpPr>
        <a:xfrm>
          <a:off x="0" y="0"/>
          <a:ext cx="0" cy="0"/>
          <a:chOff x="0" y="0"/>
          <a:chExt cx="0" cy="0"/>
        </a:xfrm>
      </p:grpSpPr>
      <p:pic>
        <p:nvPicPr>
          <p:cNvPr id="33" name="Picture 7" descr="Picture 7"/>
          <p:cNvPicPr>
            <a:picLocks noChangeAspect="1"/>
          </p:cNvPicPr>
          <p:nvPr/>
        </p:nvPicPr>
        <p:blipFill>
          <a:blip r:embed="rId2"/>
          <a:stretch>
            <a:fillRect/>
          </a:stretch>
        </p:blipFill>
        <p:spPr>
          <a:xfrm>
            <a:off x="-4948" y="0"/>
            <a:ext cx="12201897" cy="6858000"/>
          </a:xfrm>
          <a:prstGeom prst="rect">
            <a:avLst/>
          </a:prstGeom>
          <a:ln w="12700">
            <a:miter lim="400000"/>
          </a:ln>
        </p:spPr>
      </p:pic>
      <p:sp>
        <p:nvSpPr>
          <p:cNvPr id="34" name="PLACEYOUR PRESENTATION NAME HERE"/>
          <p:cNvSpPr txBox="1">
            <a:spLocks noGrp="1"/>
          </p:cNvSpPr>
          <p:nvPr>
            <p:ph type="title" hasCustomPrompt="1"/>
          </p:nvPr>
        </p:nvSpPr>
        <p:spPr>
          <a:xfrm>
            <a:off x="1029221" y="1473012"/>
            <a:ext cx="6962386" cy="2964690"/>
          </a:xfrm>
          <a:prstGeom prst="rect">
            <a:avLst/>
          </a:prstGeom>
        </p:spPr>
        <p:txBody>
          <a:bodyPr lIns="0" tIns="0" rIns="0" bIns="0" anchor="t">
            <a:normAutofit/>
          </a:bodyPr>
          <a:lstStyle>
            <a:lvl1pPr>
              <a:lnSpc>
                <a:spcPts val="5500"/>
              </a:lnSpc>
              <a:defRPr sz="7000" b="1">
                <a:solidFill>
                  <a:srgbClr val="FFFFFF"/>
                </a:solidFill>
                <a:latin typeface="Effra Heavy"/>
                <a:ea typeface="Effra Heavy"/>
                <a:cs typeface="Effra Heavy"/>
                <a:sym typeface="Effra Heavy"/>
              </a:defRPr>
            </a:lvl1pPr>
          </a:lstStyle>
          <a:p>
            <a:r>
              <a:t>PLACEYOUR PRESENTATION NAME HERE</a:t>
            </a:r>
          </a:p>
        </p:txBody>
      </p:sp>
      <p:sp>
        <p:nvSpPr>
          <p:cNvPr id="35" name="Body Level One…"/>
          <p:cNvSpPr txBox="1">
            <a:spLocks noGrp="1"/>
          </p:cNvSpPr>
          <p:nvPr>
            <p:ph type="body" sz="quarter" idx="1" hasCustomPrompt="1"/>
          </p:nvPr>
        </p:nvSpPr>
        <p:spPr>
          <a:xfrm>
            <a:off x="1066800" y="4655811"/>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37"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38"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39"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Tree>
    <p:extLst>
      <p:ext uri="{BB962C8B-B14F-4D97-AF65-F5344CB8AC3E}">
        <p14:creationId xmlns:p14="http://schemas.microsoft.com/office/powerpoint/2010/main" val="14573980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Line Hed &amp; Paragraph">
    <p:spTree>
      <p:nvGrpSpPr>
        <p:cNvPr id="1" name=""/>
        <p:cNvGrpSpPr/>
        <p:nvPr/>
      </p:nvGrpSpPr>
      <p:grpSpPr>
        <a:xfrm>
          <a:off x="0" y="0"/>
          <a:ext cx="0" cy="0"/>
          <a:chOff x="0" y="0"/>
          <a:chExt cx="0" cy="0"/>
        </a:xfrm>
      </p:grpSpPr>
      <p:pic>
        <p:nvPicPr>
          <p:cNvPr id="4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4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4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4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5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51"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
        <p:nvSpPr>
          <p:cNvPr id="52" name="Body Level One…"/>
          <p:cNvSpPr txBox="1">
            <a:spLocks noGrp="1"/>
          </p:cNvSpPr>
          <p:nvPr>
            <p:ph type="body" sz="half" idx="1" hasCustomPrompt="1"/>
          </p:nvPr>
        </p:nvSpPr>
        <p:spPr>
          <a:xfrm>
            <a:off x="1066800" y="2190126"/>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69254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Line Hed &amp; Bullets">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29" name="Body Level One…"/>
          <p:cNvSpPr txBox="1">
            <a:spLocks noGrp="1"/>
          </p:cNvSpPr>
          <p:nvPr>
            <p:ph type="body" sz="half" idx="1"/>
          </p:nvPr>
        </p:nvSpPr>
        <p:spPr>
          <a:xfrm>
            <a:off x="1066800" y="2220607"/>
            <a:ext cx="10058400" cy="2618860"/>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30" name="Title Text"/>
          <p:cNvSpPr txBox="1">
            <a:spLocks noGrp="1"/>
          </p:cNvSpPr>
          <p:nvPr>
            <p:ph type="title"/>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Line Hed &amp; Bullets">
    <p:spTree>
      <p:nvGrpSpPr>
        <p:cNvPr id="1" name=""/>
        <p:cNvGrpSpPr/>
        <p:nvPr/>
      </p:nvGrpSpPr>
      <p:grpSpPr>
        <a:xfrm>
          <a:off x="0" y="0"/>
          <a:ext cx="0" cy="0"/>
          <a:chOff x="0" y="0"/>
          <a:chExt cx="0" cy="0"/>
        </a:xfrm>
      </p:grpSpPr>
      <p:pic>
        <p:nvPicPr>
          <p:cNvPr id="60"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1"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2"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3"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4"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6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66" name="Body Level One…"/>
          <p:cNvSpPr txBox="1">
            <a:spLocks noGrp="1"/>
          </p:cNvSpPr>
          <p:nvPr>
            <p:ph type="body" sz="half" idx="1" hasCustomPrompt="1"/>
          </p:nvPr>
        </p:nvSpPr>
        <p:spPr>
          <a:xfrm>
            <a:off x="1066800" y="2220607"/>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67"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extLst>
      <p:ext uri="{BB962C8B-B14F-4D97-AF65-F5344CB8AC3E}">
        <p14:creationId xmlns:p14="http://schemas.microsoft.com/office/powerpoint/2010/main" val="101360606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74"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75"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76"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77"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78"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9" name="Body Level One…"/>
          <p:cNvSpPr txBox="1">
            <a:spLocks noGrp="1"/>
          </p:cNvSpPr>
          <p:nvPr>
            <p:ph type="body" sz="half" idx="1" hasCustomPrompt="1"/>
          </p:nvPr>
        </p:nvSpPr>
        <p:spPr>
          <a:xfrm>
            <a:off x="1066800" y="2626580"/>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a:t>
            </a:r>
          </a:p>
          <a:p>
            <a:pPr lvl="1"/>
            <a:endParaRPr/>
          </a:p>
          <a:p>
            <a:pPr lvl="2"/>
            <a:endParaRPr/>
          </a:p>
          <a:p>
            <a:pPr lvl="3"/>
            <a:endParaRPr/>
          </a:p>
          <a:p>
            <a:pPr lvl="4"/>
            <a:endParaRPr/>
          </a:p>
        </p:txBody>
      </p:sp>
      <p:sp>
        <p:nvSpPr>
          <p:cNvPr id="8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81"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extLst>
      <p:ext uri="{BB962C8B-B14F-4D97-AF65-F5344CB8AC3E}">
        <p14:creationId xmlns:p14="http://schemas.microsoft.com/office/powerpoint/2010/main" val="26936310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Line Hed &amp; Bullets">
    <p:spTree>
      <p:nvGrpSpPr>
        <p:cNvPr id="1" name=""/>
        <p:cNvGrpSpPr/>
        <p:nvPr/>
      </p:nvGrpSpPr>
      <p:grpSpPr>
        <a:xfrm>
          <a:off x="0" y="0"/>
          <a:ext cx="0" cy="0"/>
          <a:chOff x="0" y="0"/>
          <a:chExt cx="0" cy="0"/>
        </a:xfrm>
      </p:grpSpPr>
      <p:pic>
        <p:nvPicPr>
          <p:cNvPr id="88"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89"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90"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91"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92"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93" name="Body Level One…"/>
          <p:cNvSpPr txBox="1">
            <a:spLocks noGrp="1"/>
          </p:cNvSpPr>
          <p:nvPr>
            <p:ph type="body" sz="half" idx="1" hasCustomPrompt="1"/>
          </p:nvPr>
        </p:nvSpPr>
        <p:spPr>
          <a:xfrm>
            <a:off x="1066800" y="2657061"/>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94"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5"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extLst>
      <p:ext uri="{BB962C8B-B14F-4D97-AF65-F5344CB8AC3E}">
        <p14:creationId xmlns:p14="http://schemas.microsoft.com/office/powerpoint/2010/main" val="42462922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Line Hed, Bullets, Photo">
    <p:spTree>
      <p:nvGrpSpPr>
        <p:cNvPr id="1" name=""/>
        <p:cNvGrpSpPr/>
        <p:nvPr/>
      </p:nvGrpSpPr>
      <p:grpSpPr>
        <a:xfrm>
          <a:off x="0" y="0"/>
          <a:ext cx="0" cy="0"/>
          <a:chOff x="0" y="0"/>
          <a:chExt cx="0" cy="0"/>
        </a:xfrm>
      </p:grpSpPr>
      <p:sp>
        <p:nvSpPr>
          <p:cNvPr id="102" name="Body Level One…"/>
          <p:cNvSpPr txBox="1">
            <a:spLocks noGrp="1"/>
          </p:cNvSpPr>
          <p:nvPr>
            <p:ph type="body" sz="quarter" idx="1" hasCustomPrompt="1"/>
          </p:nvPr>
        </p:nvSpPr>
        <p:spPr>
          <a:xfrm>
            <a:off x="1066800" y="2673410"/>
            <a:ext cx="4533900" cy="2776207"/>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0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04" name="Picture Placeholder 2"/>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05"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extLst>
      <p:ext uri="{BB962C8B-B14F-4D97-AF65-F5344CB8AC3E}">
        <p14:creationId xmlns:p14="http://schemas.microsoft.com/office/powerpoint/2010/main" val="33703942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Hed, Bullets, Photo">
    <p:spTree>
      <p:nvGrpSpPr>
        <p:cNvPr id="1" name=""/>
        <p:cNvGrpSpPr/>
        <p:nvPr/>
      </p:nvGrpSpPr>
      <p:grpSpPr>
        <a:xfrm>
          <a:off x="0" y="0"/>
          <a:ext cx="0" cy="0"/>
          <a:chOff x="0" y="0"/>
          <a:chExt cx="0" cy="0"/>
        </a:xfrm>
      </p:grpSpPr>
      <p:sp>
        <p:nvSpPr>
          <p:cNvPr id="112" name="Body Level One…"/>
          <p:cNvSpPr txBox="1">
            <a:spLocks noGrp="1"/>
          </p:cNvSpPr>
          <p:nvPr>
            <p:ph type="body" sz="quarter" idx="1" hasCustomPrompt="1"/>
          </p:nvPr>
        </p:nvSpPr>
        <p:spPr>
          <a:xfrm>
            <a:off x="1066800" y="2200971"/>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1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14" name="Picture Placeholder 2"/>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15"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extLst>
      <p:ext uri="{BB962C8B-B14F-4D97-AF65-F5344CB8AC3E}">
        <p14:creationId xmlns:p14="http://schemas.microsoft.com/office/powerpoint/2010/main" val="231721954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Hed, Bullets, 2 Photos">
    <p:spTree>
      <p:nvGrpSpPr>
        <p:cNvPr id="1" name=""/>
        <p:cNvGrpSpPr/>
        <p:nvPr/>
      </p:nvGrpSpPr>
      <p:grpSpPr>
        <a:xfrm>
          <a:off x="0" y="0"/>
          <a:ext cx="0" cy="0"/>
          <a:chOff x="0" y="0"/>
          <a:chExt cx="0" cy="0"/>
        </a:xfrm>
      </p:grpSpPr>
      <p:sp>
        <p:nvSpPr>
          <p:cNvPr id="122" name="Body Level One…"/>
          <p:cNvSpPr txBox="1">
            <a:spLocks noGrp="1"/>
          </p:cNvSpPr>
          <p:nvPr>
            <p:ph type="body" sz="quarter" idx="1" hasCustomPrompt="1"/>
          </p:nvPr>
        </p:nvSpPr>
        <p:spPr>
          <a:xfrm>
            <a:off x="1066800" y="2241611"/>
            <a:ext cx="4161183" cy="2618859"/>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2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24" name="Picture Placeholder 2"/>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25" name="Picture Placeholder 2"/>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26"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extLst>
      <p:ext uri="{BB962C8B-B14F-4D97-AF65-F5344CB8AC3E}">
        <p14:creationId xmlns:p14="http://schemas.microsoft.com/office/powerpoint/2010/main" val="73446246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Hed, Bullets, 3 Photos">
    <p:spTree>
      <p:nvGrpSpPr>
        <p:cNvPr id="1" name=""/>
        <p:cNvGrpSpPr/>
        <p:nvPr/>
      </p:nvGrpSpPr>
      <p:grpSpPr>
        <a:xfrm>
          <a:off x="0" y="0"/>
          <a:ext cx="0" cy="0"/>
          <a:chOff x="0" y="0"/>
          <a:chExt cx="0" cy="0"/>
        </a:xfrm>
      </p:grpSpPr>
      <p:sp>
        <p:nvSpPr>
          <p:cNvPr id="133" name="Body Level One…"/>
          <p:cNvSpPr txBox="1">
            <a:spLocks noGrp="1"/>
          </p:cNvSpPr>
          <p:nvPr>
            <p:ph type="body" sz="quarter" idx="1" hasCustomPrompt="1"/>
          </p:nvPr>
        </p:nvSpPr>
        <p:spPr>
          <a:xfrm>
            <a:off x="1066800" y="2225714"/>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34"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35" name="Picture Placeholder 2"/>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36" name="Picture Placeholder 2"/>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37" name="Picture Placeholder 2"/>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38"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extLst>
      <p:ext uri="{BB962C8B-B14F-4D97-AF65-F5344CB8AC3E}">
        <p14:creationId xmlns:p14="http://schemas.microsoft.com/office/powerpoint/2010/main" val="54598028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d &amp; Headshot Photos With Title">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46" name="Picture Placeholder 2"/>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47" name="Picture Placeholder 2"/>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48" name="Picture Placeholder 2"/>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49" name="Body Level One…"/>
          <p:cNvSpPr txBox="1">
            <a:spLocks noGrp="1"/>
          </p:cNvSpPr>
          <p:nvPr>
            <p:ph type="body" sz="quarter" idx="1" hasCustomPrompt="1"/>
          </p:nvPr>
        </p:nvSpPr>
        <p:spPr>
          <a:xfrm>
            <a:off x="1919222" y="5076073"/>
            <a:ext cx="2603008" cy="564331"/>
          </a:xfrm>
          <a:prstGeom prst="rect">
            <a:avLst/>
          </a:prstGeom>
        </p:spPr>
        <p:txBody>
          <a:bodyPr lIns="0" tIns="0" rIns="0" bIns="0">
            <a:normAutofit/>
          </a:bodyPr>
          <a:lstStyle>
            <a:lvl1pPr marL="0" indent="0" algn="ctr">
              <a:buSzTx/>
              <a:buFontTx/>
              <a:buNone/>
              <a:defRPr sz="1800" b="1">
                <a:solidFill>
                  <a:srgbClr val="AB1500"/>
                </a:solidFill>
                <a:latin typeface="Museo Slab 700"/>
                <a:ea typeface="Museo Slab 700"/>
                <a:cs typeface="Museo Slab 700"/>
                <a:sym typeface="Museo Slab 700"/>
              </a:defRPr>
            </a:lvl1pPr>
            <a:lvl2pPr marL="0" indent="11113" algn="ctr">
              <a:buSzTx/>
              <a:buFontTx/>
              <a:buNone/>
              <a:defRPr sz="1800" b="1">
                <a:solidFill>
                  <a:srgbClr val="AB1500"/>
                </a:solidFill>
                <a:latin typeface="Museo Slab 700"/>
                <a:ea typeface="Museo Slab 700"/>
                <a:cs typeface="Museo Slab 700"/>
                <a:sym typeface="Museo Slab 700"/>
              </a:defRPr>
            </a:lvl2pPr>
            <a:lvl3pPr marL="0" indent="236536" algn="ctr">
              <a:buSzTx/>
              <a:buFontTx/>
              <a:buNone/>
              <a:defRPr sz="1800" b="1">
                <a:solidFill>
                  <a:srgbClr val="AB1500"/>
                </a:solidFill>
                <a:latin typeface="Museo Slab 700"/>
                <a:ea typeface="Museo Slab 700"/>
                <a:cs typeface="Museo Slab 700"/>
                <a:sym typeface="Museo Slab 700"/>
              </a:defRPr>
            </a:lvl3pPr>
            <a:lvl4pPr marL="0" indent="1371600" algn="ctr">
              <a:buSzTx/>
              <a:buFontTx/>
              <a:buNone/>
              <a:defRPr sz="1800" b="1">
                <a:solidFill>
                  <a:srgbClr val="AB1500"/>
                </a:solidFill>
                <a:latin typeface="Museo Slab 700"/>
                <a:ea typeface="Museo Slab 700"/>
                <a:cs typeface="Museo Slab 700"/>
                <a:sym typeface="Museo Slab 700"/>
              </a:defRPr>
            </a:lvl4pPr>
            <a:lvl5pPr marL="0" indent="1828800" algn="ctr">
              <a:buSzTx/>
              <a:buFontTx/>
              <a:buNone/>
              <a:defRPr sz="1800" b="1">
                <a:solidFill>
                  <a:srgbClr val="AB1500"/>
                </a:solidFill>
                <a:latin typeface="Museo Slab 700"/>
                <a:ea typeface="Museo Slab 700"/>
                <a:cs typeface="Museo Slab 700"/>
                <a:sym typeface="Museo Slab 700"/>
              </a:defRPr>
            </a:lvl5pPr>
          </a:lstStyle>
          <a:p>
            <a:r>
              <a:t>Name</a:t>
            </a:r>
          </a:p>
          <a:p>
            <a:pPr lvl="1"/>
            <a:endParaRPr/>
          </a:p>
          <a:p>
            <a:pPr lvl="2"/>
            <a:endParaRPr/>
          </a:p>
          <a:p>
            <a:pPr lvl="3"/>
            <a:endParaRPr/>
          </a:p>
          <a:p>
            <a:pPr lvl="4"/>
            <a:endParaRPr/>
          </a:p>
        </p:txBody>
      </p:sp>
      <p:sp>
        <p:nvSpPr>
          <p:cNvPr id="150" name="Text Placeholder 2"/>
          <p:cNvSpPr>
            <a:spLocks noGrp="1"/>
          </p:cNvSpPr>
          <p:nvPr>
            <p:ph type="body" sz="quarter" idx="16" hasCustomPrompt="1"/>
          </p:nvPr>
        </p:nvSpPr>
        <p:spPr>
          <a:xfrm>
            <a:off x="4777925"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51" name="Text Placeholder 2"/>
          <p:cNvSpPr>
            <a:spLocks noGrp="1"/>
          </p:cNvSpPr>
          <p:nvPr>
            <p:ph type="body" sz="quarter" idx="17" hasCustomPrompt="1"/>
          </p:nvPr>
        </p:nvSpPr>
        <p:spPr>
          <a:xfrm>
            <a:off x="7598126"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52" name="1-Line Headline Here"/>
          <p:cNvSpPr txBox="1">
            <a:spLocks noGrp="1"/>
          </p:cNvSpPr>
          <p:nvPr>
            <p:ph type="title" hasCustomPrompt="1"/>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extLst>
      <p:ext uri="{BB962C8B-B14F-4D97-AF65-F5344CB8AC3E}">
        <p14:creationId xmlns:p14="http://schemas.microsoft.com/office/powerpoint/2010/main" val="373113790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ull Slide Photo">
    <p:spTree>
      <p:nvGrpSpPr>
        <p:cNvPr id="1" name=""/>
        <p:cNvGrpSpPr/>
        <p:nvPr/>
      </p:nvGrpSpPr>
      <p:grpSpPr>
        <a:xfrm>
          <a:off x="0" y="0"/>
          <a:ext cx="0" cy="0"/>
          <a:chOff x="0" y="0"/>
          <a:chExt cx="0" cy="0"/>
        </a:xfrm>
      </p:grpSpPr>
      <p:sp>
        <p:nvSpPr>
          <p:cNvPr id="159" name="Picture Placeholder 2"/>
          <p:cNvSpPr>
            <a:spLocks noGrp="1"/>
          </p:cNvSpPr>
          <p:nvPr>
            <p:ph type="pic" idx="13"/>
          </p:nvPr>
        </p:nvSpPr>
        <p:spPr>
          <a:xfrm>
            <a:off x="212244" y="0"/>
            <a:ext cx="11758085" cy="6858000"/>
          </a:xfrm>
          <a:prstGeom prst="rect">
            <a:avLst/>
          </a:prstGeom>
        </p:spPr>
        <p:txBody>
          <a:bodyPr lIns="91439" rIns="91439"/>
          <a:lstStyle/>
          <a:p>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81912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Large Photo With Caption">
    <p:spTree>
      <p:nvGrpSpPr>
        <p:cNvPr id="1" name=""/>
        <p:cNvGrpSpPr/>
        <p:nvPr/>
      </p:nvGrpSpPr>
      <p:grpSpPr>
        <a:xfrm>
          <a:off x="0" y="0"/>
          <a:ext cx="0" cy="0"/>
          <a:chOff x="0" y="0"/>
          <a:chExt cx="0" cy="0"/>
        </a:xfrm>
      </p:grpSpPr>
      <p:pic>
        <p:nvPicPr>
          <p:cNvPr id="167"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68" name="Body Level One…"/>
          <p:cNvSpPr txBox="1">
            <a:spLocks noGrp="1"/>
          </p:cNvSpPr>
          <p:nvPr>
            <p:ph type="body" sz="quarter" idx="1" hasCustomPrompt="1"/>
          </p:nvPr>
        </p:nvSpPr>
        <p:spPr>
          <a:xfrm>
            <a:off x="1066800" y="5493334"/>
            <a:ext cx="10058400" cy="616650"/>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Photo Caption Here</a:t>
            </a:r>
          </a:p>
          <a:p>
            <a:pPr lvl="1"/>
            <a:endParaRPr/>
          </a:p>
          <a:p>
            <a:pPr lvl="2"/>
            <a:endParaRPr/>
          </a:p>
          <a:p>
            <a:pPr lvl="3"/>
            <a:endParaRPr/>
          </a:p>
          <a:p>
            <a:pPr lvl="4"/>
            <a:endParaRPr/>
          </a:p>
        </p:txBody>
      </p:sp>
      <p:sp>
        <p:nvSpPr>
          <p:cNvPr id="169"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70"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71"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72"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73" name="Picture Placeholder 2"/>
          <p:cNvSpPr>
            <a:spLocks noGrp="1"/>
          </p:cNvSpPr>
          <p:nvPr>
            <p:ph type="pic" idx="13"/>
          </p:nvPr>
        </p:nvSpPr>
        <p:spPr>
          <a:xfrm>
            <a:off x="1087119" y="1320800"/>
            <a:ext cx="10038082" cy="4010936"/>
          </a:xfrm>
          <a:prstGeom prst="rect">
            <a:avLst/>
          </a:prstGeom>
        </p:spPr>
        <p:txBody>
          <a:bodyPr lIns="91439" rIns="91439"/>
          <a:lstStyle/>
          <a:p>
            <a:endParaRPr/>
          </a:p>
        </p:txBody>
      </p:sp>
    </p:spTree>
    <p:extLst>
      <p:ext uri="{BB962C8B-B14F-4D97-AF65-F5344CB8AC3E}">
        <p14:creationId xmlns:p14="http://schemas.microsoft.com/office/powerpoint/2010/main" val="18821818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
        <p:nvSpPr>
          <p:cNvPr id="38" name="Body Level One…"/>
          <p:cNvSpPr txBox="1">
            <a:spLocks noGrp="1"/>
          </p:cNvSpPr>
          <p:nvPr>
            <p:ph type="body" sz="half" idx="1"/>
          </p:nvPr>
        </p:nvSpPr>
        <p:spPr>
          <a:xfrm>
            <a:off x="1066800" y="2190126"/>
            <a:ext cx="10058400" cy="2618860"/>
          </a:xfrm>
          <a:prstGeom prst="rect">
            <a:avLst/>
          </a:prstGeom>
        </p:spPr>
        <p:txBody>
          <a:bodyPr lIns="0" tIns="0" rIns="0" bIns="0">
            <a:normAutofit/>
          </a:bodyPr>
          <a:lstStyle>
            <a:lvl1pPr marL="228600">
              <a:spcBef>
                <a:spcPts val="1000"/>
              </a:spcBef>
              <a:defRPr sz="2000"/>
            </a:lvl1pPr>
            <a:lvl2pPr marL="228600" indent="457200">
              <a:spcBef>
                <a:spcPts val="1000"/>
              </a:spcBef>
              <a:defRPr sz="2000"/>
            </a:lvl2pPr>
            <a:lvl3pPr marL="228600" indent="914400">
              <a:spcBef>
                <a:spcPts val="1000"/>
              </a:spcBef>
              <a:defRPr sz="2000"/>
            </a:lvl3pPr>
            <a:lvl4pPr marL="228600" indent="1371600">
              <a:spcBef>
                <a:spcPts val="1000"/>
              </a:spcBef>
              <a:defRPr sz="2000"/>
            </a:lvl4pPr>
            <a:lvl5pPr marL="228600" indent="1828800">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 Photos With Captions">
    <p:spTree>
      <p:nvGrpSpPr>
        <p:cNvPr id="1" name=""/>
        <p:cNvGrpSpPr/>
        <p:nvPr/>
      </p:nvGrpSpPr>
      <p:grpSpPr>
        <a:xfrm>
          <a:off x="0" y="0"/>
          <a:ext cx="0" cy="0"/>
          <a:chOff x="0" y="0"/>
          <a:chExt cx="0" cy="0"/>
        </a:xfrm>
      </p:grpSpPr>
      <p:pic>
        <p:nvPicPr>
          <p:cNvPr id="180"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81" name="Body Level One…"/>
          <p:cNvSpPr txBox="1">
            <a:spLocks noGrp="1"/>
          </p:cNvSpPr>
          <p:nvPr>
            <p:ph type="body" sz="quarter" idx="1" hasCustomPrompt="1"/>
          </p:nvPr>
        </p:nvSpPr>
        <p:spPr>
          <a:xfrm>
            <a:off x="1066800" y="5493336"/>
            <a:ext cx="4926497" cy="372973"/>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Short Caption Here</a:t>
            </a:r>
          </a:p>
          <a:p>
            <a:pPr lvl="1"/>
            <a:endParaRPr/>
          </a:p>
          <a:p>
            <a:pPr lvl="2"/>
            <a:endParaRPr/>
          </a:p>
          <a:p>
            <a:pPr lvl="3"/>
            <a:endParaRPr/>
          </a:p>
          <a:p>
            <a:pPr lvl="4"/>
            <a:endParaRPr/>
          </a:p>
        </p:txBody>
      </p:sp>
      <p:sp>
        <p:nvSpPr>
          <p:cNvPr id="182"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83"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84"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85"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86" name="Picture Placeholder 2"/>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187" name="Picture Placeholder 2"/>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188" name="Text Placeholder 2"/>
          <p:cNvSpPr>
            <a:spLocks noGrp="1"/>
          </p:cNvSpPr>
          <p:nvPr>
            <p:ph type="body" sz="quarter" idx="15" hasCustomPrompt="1"/>
          </p:nvPr>
        </p:nvSpPr>
        <p:spPr>
          <a:xfrm>
            <a:off x="6195831" y="5493336"/>
            <a:ext cx="4949688" cy="350114"/>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stStyle>
          <a:p>
            <a:r>
              <a:t>Short Caption Here</a:t>
            </a:r>
          </a:p>
        </p:txBody>
      </p:sp>
    </p:spTree>
    <p:extLst>
      <p:ext uri="{BB962C8B-B14F-4D97-AF65-F5344CB8AC3E}">
        <p14:creationId xmlns:p14="http://schemas.microsoft.com/office/powerpoint/2010/main" val="4691787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BU Title Slide">
    <p:spTree>
      <p:nvGrpSpPr>
        <p:cNvPr id="1" name=""/>
        <p:cNvGrpSpPr/>
        <p:nvPr/>
      </p:nvGrpSpPr>
      <p:grpSpPr>
        <a:xfrm>
          <a:off x="0" y="0"/>
          <a:ext cx="0" cy="0"/>
          <a:chOff x="0" y="0"/>
          <a:chExt cx="0" cy="0"/>
        </a:xfrm>
      </p:grpSpPr>
      <p:sp>
        <p:nvSpPr>
          <p:cNvPr id="46" name="Body Level One…"/>
          <p:cNvSpPr txBox="1">
            <a:spLocks noGrp="1"/>
          </p:cNvSpPr>
          <p:nvPr>
            <p:ph type="body" sz="quarter" idx="1"/>
          </p:nvPr>
        </p:nvSpPr>
        <p:spPr>
          <a:xfrm>
            <a:off x="0" y="6362700"/>
            <a:ext cx="12192000" cy="495300"/>
          </a:xfrm>
          <a:prstGeom prst="rect">
            <a:avLst/>
          </a:prstGeom>
        </p:spPr>
        <p:txBody>
          <a:bodyPr lIns="45699" tIns="45699" rIns="45699" bIns="45699">
            <a:normAutofit/>
          </a:bodyPr>
          <a:lstStyle>
            <a:lvl1pPr marL="228600" algn="ctr">
              <a:lnSpc>
                <a:spcPct val="90000"/>
              </a:lnSpc>
              <a:spcBef>
                <a:spcPts val="1000"/>
              </a:spcBef>
              <a:defRPr sz="2000">
                <a:solidFill>
                  <a:srgbClr val="FFFFFF"/>
                </a:solidFill>
                <a:latin typeface="Helvetica Neue"/>
                <a:ea typeface="Helvetica Neue"/>
                <a:cs typeface="Helvetica Neue"/>
                <a:sym typeface="Helvetica Neue"/>
              </a:defRPr>
            </a:lvl1pPr>
            <a:lvl2pPr marL="850900" indent="-317500" algn="ctr">
              <a:lnSpc>
                <a:spcPct val="90000"/>
              </a:lnSpc>
              <a:spcBef>
                <a:spcPts val="1000"/>
              </a:spcBef>
              <a:buSzPts val="2000"/>
              <a:buChar char="•"/>
              <a:defRPr sz="2000">
                <a:solidFill>
                  <a:srgbClr val="FFFFFF"/>
                </a:solidFill>
                <a:latin typeface="Helvetica Neue"/>
                <a:ea typeface="Helvetica Neue"/>
                <a:cs typeface="Helvetica Neue"/>
                <a:sym typeface="Helvetica Neue"/>
              </a:defRPr>
            </a:lvl2pPr>
            <a:lvl3pPr marL="1371600" indent="-355600" algn="ctr">
              <a:lnSpc>
                <a:spcPct val="90000"/>
              </a:lnSpc>
              <a:spcBef>
                <a:spcPts val="1000"/>
              </a:spcBef>
              <a:buSzPts val="2000"/>
              <a:buChar char="•"/>
              <a:defRPr sz="2000">
                <a:solidFill>
                  <a:srgbClr val="FFFFFF"/>
                </a:solidFill>
                <a:latin typeface="Helvetica Neue"/>
                <a:ea typeface="Helvetica Neue"/>
                <a:cs typeface="Helvetica Neue"/>
                <a:sym typeface="Helvetica Neue"/>
              </a:defRPr>
            </a:lvl3pPr>
            <a:lvl4pPr marL="1866900" indent="-381000" algn="ctr">
              <a:lnSpc>
                <a:spcPct val="90000"/>
              </a:lnSpc>
              <a:spcBef>
                <a:spcPts val="1000"/>
              </a:spcBef>
              <a:buSzPts val="2000"/>
              <a:buChar char="•"/>
              <a:defRPr sz="2000">
                <a:solidFill>
                  <a:srgbClr val="FFFFFF"/>
                </a:solidFill>
                <a:latin typeface="Helvetica Neue"/>
                <a:ea typeface="Helvetica Neue"/>
                <a:cs typeface="Helvetica Neue"/>
                <a:sym typeface="Helvetica Neue"/>
              </a:defRPr>
            </a:lvl4pPr>
            <a:lvl5pPr marL="2324100" indent="-381000" algn="ctr">
              <a:lnSpc>
                <a:spcPct val="90000"/>
              </a:lnSpc>
              <a:spcBef>
                <a:spcPts val="1000"/>
              </a:spcBef>
              <a:buSzPts val="2000"/>
              <a:buChar char="•"/>
              <a:defRPr sz="2000">
                <a:solidFill>
                  <a:srgbClr val="FFFFFF"/>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7" name="Google Shape;33;p21"/>
          <p:cNvSpPr txBox="1">
            <a:spLocks noGrp="1"/>
          </p:cNvSpPr>
          <p:nvPr>
            <p:ph type="body" idx="13"/>
          </p:nvPr>
        </p:nvSpPr>
        <p:spPr>
          <a:xfrm>
            <a:off x="609600" y="1066800"/>
            <a:ext cx="10972800" cy="5211919"/>
          </a:xfrm>
          <a:prstGeom prst="rect">
            <a:avLst/>
          </a:prstGeom>
        </p:spPr>
        <p:txBody>
          <a:bodyPr lIns="0" tIns="0" rIns="0" bIns="0" anchor="ctr">
            <a:normAutofit/>
          </a:bodyPr>
          <a:lstStyle/>
          <a:p>
            <a:pPr marL="228600" algn="ctr">
              <a:lnSpc>
                <a:spcPct val="90000"/>
              </a:lnSpc>
              <a:spcBef>
                <a:spcPts val="1000"/>
              </a:spcBef>
              <a:defRPr sz="4400">
                <a:solidFill>
                  <a:srgbClr val="B60225"/>
                </a:solidFill>
                <a:latin typeface="Calibri"/>
                <a:ea typeface="Calibri"/>
                <a:cs typeface="Calibri"/>
                <a:sym typeface="Calibri"/>
              </a:defRPr>
            </a:pPr>
            <a:endParaRPr/>
          </a:p>
        </p:txBody>
      </p:sp>
      <p:sp>
        <p:nvSpPr>
          <p:cNvPr id="48" name="Slide Number"/>
          <p:cNvSpPr txBox="1">
            <a:spLocks noGrp="1"/>
          </p:cNvSpPr>
          <p:nvPr>
            <p:ph type="sldNum" sz="quarter" idx="2"/>
          </p:nvPr>
        </p:nvSpPr>
        <p:spPr>
          <a:xfrm>
            <a:off x="5892800" y="6172200"/>
            <a:ext cx="2844800" cy="368301"/>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62"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3"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4"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5"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6"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pic>
        <p:nvPicPr>
          <p:cNvPr id="67" name="Google Shape;39;p23" descr="Google Shape;39;p23"/>
          <p:cNvPicPr>
            <a:picLocks noChangeAspect="1"/>
          </p:cNvPicPr>
          <p:nvPr/>
        </p:nvPicPr>
        <p:blipFill>
          <a:blip r:embed="rId6"/>
          <a:stretch>
            <a:fillRect/>
          </a:stretch>
        </p:blipFill>
        <p:spPr>
          <a:xfrm>
            <a:off x="-4948" y="0"/>
            <a:ext cx="12201897" cy="6858000"/>
          </a:xfrm>
          <a:prstGeom prst="rect">
            <a:avLst/>
          </a:prstGeom>
          <a:ln w="12700">
            <a:miter lim="400000"/>
          </a:ln>
        </p:spPr>
      </p:pic>
      <p:sp>
        <p:nvSpPr>
          <p:cNvPr id="68" name="Title Text"/>
          <p:cNvSpPr txBox="1">
            <a:spLocks noGrp="1"/>
          </p:cNvSpPr>
          <p:nvPr>
            <p:ph type="title"/>
          </p:nvPr>
        </p:nvSpPr>
        <p:spPr>
          <a:xfrm>
            <a:off x="1029221" y="1473012"/>
            <a:ext cx="6962386" cy="2964690"/>
          </a:xfrm>
          <a:prstGeom prst="rect">
            <a:avLst/>
          </a:prstGeom>
        </p:spPr>
        <p:txBody>
          <a:bodyPr lIns="0" tIns="0" rIns="0" bIns="0" anchor="t">
            <a:normAutofit/>
          </a:bodyPr>
          <a:lstStyle>
            <a:lvl1pPr>
              <a:lnSpc>
                <a:spcPct val="78571"/>
              </a:lnSpc>
              <a:defRPr sz="7000" b="1">
                <a:solidFill>
                  <a:srgbClr val="FFFFFF"/>
                </a:solidFill>
              </a:defRPr>
            </a:lvl1pPr>
          </a:lstStyle>
          <a:p>
            <a:r>
              <a:t>Title Text</a:t>
            </a:r>
          </a:p>
        </p:txBody>
      </p:sp>
      <p:sp>
        <p:nvSpPr>
          <p:cNvPr id="69" name="Body Level One…"/>
          <p:cNvSpPr txBox="1">
            <a:spLocks noGrp="1"/>
          </p:cNvSpPr>
          <p:nvPr>
            <p:ph type="body" sz="quarter" idx="1"/>
          </p:nvPr>
        </p:nvSpPr>
        <p:spPr>
          <a:xfrm>
            <a:off x="1066800" y="4655811"/>
            <a:ext cx="9144000" cy="982556"/>
          </a:xfrm>
          <a:prstGeom prst="rect">
            <a:avLst/>
          </a:prstGeom>
        </p:spPr>
        <p:txBody>
          <a:bodyPr lIns="0" tIns="0" rIns="0" bIns="0">
            <a:normAutofit/>
          </a:bodyPr>
          <a:lstStyle>
            <a:lvl1pPr>
              <a:lnSpc>
                <a:spcPct val="150000"/>
              </a:lnSpc>
              <a:spcBef>
                <a:spcPts val="1000"/>
              </a:spcBef>
              <a:defRPr sz="2000" b="1">
                <a:solidFill>
                  <a:srgbClr val="FFFFFF"/>
                </a:solidFill>
              </a:defRPr>
            </a:lvl1pPr>
            <a:lvl2pPr>
              <a:lnSpc>
                <a:spcPct val="150000"/>
              </a:lnSpc>
              <a:spcBef>
                <a:spcPts val="1000"/>
              </a:spcBef>
              <a:defRPr sz="2000" b="1">
                <a:solidFill>
                  <a:srgbClr val="FFFFFF"/>
                </a:solidFill>
              </a:defRPr>
            </a:lvl2pPr>
            <a:lvl3pPr>
              <a:lnSpc>
                <a:spcPct val="150000"/>
              </a:lnSpc>
              <a:spcBef>
                <a:spcPts val="1000"/>
              </a:spcBef>
              <a:defRPr sz="2000" b="1">
                <a:solidFill>
                  <a:srgbClr val="FFFFFF"/>
                </a:solidFill>
              </a:defRPr>
            </a:lvl3pPr>
            <a:lvl4pPr>
              <a:lnSpc>
                <a:spcPct val="150000"/>
              </a:lnSpc>
              <a:spcBef>
                <a:spcPts val="1000"/>
              </a:spcBef>
              <a:defRPr sz="2000" b="1">
                <a:solidFill>
                  <a:srgbClr val="FFFFFF"/>
                </a:solidFill>
              </a:defRPr>
            </a:lvl4pPr>
            <a:lvl5pPr>
              <a:lnSpc>
                <a:spcPct val="150000"/>
              </a:lnSpc>
              <a:spcBef>
                <a:spcPts val="1000"/>
              </a:spcBef>
              <a:defRPr sz="2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FFFFFF"/>
                </a:solidFill>
                <a:latin typeface="+mj-lt"/>
                <a:ea typeface="+mj-ea"/>
                <a:cs typeface="+mj-cs"/>
                <a:sym typeface="Arial"/>
              </a:defRPr>
            </a:lvl1pPr>
          </a:lstStyle>
          <a:p>
            <a:fld id="{86CB4B4D-7CA3-9044-876B-883B54F8677D}" type="slidenum">
              <a:t>‹#›</a:t>
            </a:fld>
            <a:endParaRPr/>
          </a:p>
        </p:txBody>
      </p:sp>
      <p:pic>
        <p:nvPicPr>
          <p:cNvPr id="71" name="Google Shape;43;p23" descr="Google Shape;43;p23"/>
          <p:cNvPicPr>
            <a:picLocks noChangeAspect="1"/>
          </p:cNvPicPr>
          <p:nvPr/>
        </p:nvPicPr>
        <p:blipFill>
          <a:blip r:embed="rId7"/>
          <a:stretch>
            <a:fillRect/>
          </a:stretch>
        </p:blipFill>
        <p:spPr>
          <a:xfrm>
            <a:off x="1066800" y="384404"/>
            <a:ext cx="2603326" cy="440000"/>
          </a:xfrm>
          <a:prstGeom prst="rect">
            <a:avLst/>
          </a:prstGeom>
          <a:ln w="12700">
            <a:miter lim="400000"/>
          </a:ln>
        </p:spPr>
      </p:pic>
      <p:sp>
        <p:nvSpPr>
          <p:cNvPr id="72" name="Google Shape;44;p23"/>
          <p:cNvSpPr/>
          <p:nvPr/>
        </p:nvSpPr>
        <p:spPr>
          <a:xfrm>
            <a:off x="1066800" y="5999967"/>
            <a:ext cx="10058401" cy="1"/>
          </a:xfrm>
          <a:prstGeom prst="line">
            <a:avLst/>
          </a:prstGeom>
          <a:ln w="25400" cap="rnd">
            <a:solidFill>
              <a:srgbClr val="FFFFFF"/>
            </a:solidFill>
            <a:prstDash val="dot"/>
          </a:ln>
        </p:spPr>
        <p:txBody>
          <a:bodyPr lIns="45719" rIns="45719"/>
          <a:lstStyle/>
          <a:p>
            <a:endParaRPr/>
          </a:p>
        </p:txBody>
      </p:sp>
      <p:pic>
        <p:nvPicPr>
          <p:cNvPr id="73" name="Google Shape;45;p23" descr="Google Shape;45;p23"/>
          <p:cNvPicPr>
            <a:picLocks noChangeAspect="1"/>
          </p:cNvPicPr>
          <p:nvPr/>
        </p:nvPicPr>
        <p:blipFill>
          <a:blip r:embed="rId8"/>
          <a:stretch>
            <a:fillRect/>
          </a:stretch>
        </p:blipFill>
        <p:spPr>
          <a:xfrm>
            <a:off x="1066800" y="6161149"/>
            <a:ext cx="1023258" cy="376617"/>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80"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81"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82"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83"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84"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85" name="Body Level One…"/>
          <p:cNvSpPr txBox="1">
            <a:spLocks noGrp="1"/>
          </p:cNvSpPr>
          <p:nvPr>
            <p:ph type="body" sz="half" idx="1"/>
          </p:nvPr>
        </p:nvSpPr>
        <p:spPr>
          <a:xfrm>
            <a:off x="1066800" y="2626580"/>
            <a:ext cx="10058400" cy="2618860"/>
          </a:xfrm>
          <a:prstGeom prst="rect">
            <a:avLst/>
          </a:prstGeom>
        </p:spPr>
        <p:txBody>
          <a:bodyPr lIns="0" tIns="0" rIns="0" bIns="0">
            <a:normAutofit/>
          </a:bodyPr>
          <a:lstStyle>
            <a:lvl1pPr marL="228600">
              <a:spcBef>
                <a:spcPts val="1000"/>
              </a:spcBef>
              <a:defRPr sz="2000"/>
            </a:lvl1pPr>
            <a:lvl2pPr marL="228600" indent="457200">
              <a:spcBef>
                <a:spcPts val="1000"/>
              </a:spcBef>
              <a:defRPr sz="2000"/>
            </a:lvl2pPr>
            <a:lvl3pPr marL="228600" indent="914400">
              <a:spcBef>
                <a:spcPts val="1000"/>
              </a:spcBef>
              <a:defRPr sz="2000"/>
            </a:lvl3pPr>
            <a:lvl4pPr marL="228600" indent="1371600">
              <a:spcBef>
                <a:spcPts val="1000"/>
              </a:spcBef>
              <a:defRPr sz="2000"/>
            </a:lvl4pPr>
            <a:lvl5pPr marL="228600" indent="1828800">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87" name="Title Text"/>
          <p:cNvSpPr txBox="1">
            <a:spLocks noGrp="1"/>
          </p:cNvSpPr>
          <p:nvPr>
            <p:ph type="title"/>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Line Hed &amp; Bullets">
    <p:spTree>
      <p:nvGrpSpPr>
        <p:cNvPr id="1" name=""/>
        <p:cNvGrpSpPr/>
        <p:nvPr/>
      </p:nvGrpSpPr>
      <p:grpSpPr>
        <a:xfrm>
          <a:off x="0" y="0"/>
          <a:ext cx="0" cy="0"/>
          <a:chOff x="0" y="0"/>
          <a:chExt cx="0" cy="0"/>
        </a:xfrm>
      </p:grpSpPr>
      <p:sp>
        <p:nvSpPr>
          <p:cNvPr id="94" name="Body Level One…"/>
          <p:cNvSpPr txBox="1">
            <a:spLocks noGrp="1"/>
          </p:cNvSpPr>
          <p:nvPr>
            <p:ph type="body" sz="half" idx="1"/>
          </p:nvPr>
        </p:nvSpPr>
        <p:spPr>
          <a:xfrm>
            <a:off x="1066800" y="2657061"/>
            <a:ext cx="10058400" cy="2618860"/>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96" name="Title Text"/>
          <p:cNvSpPr txBox="1">
            <a:spLocks noGrp="1"/>
          </p:cNvSpPr>
          <p:nvPr>
            <p:ph type="title"/>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Line Hed, Bullets, Photo">
    <p:spTree>
      <p:nvGrpSpPr>
        <p:cNvPr id="1" name=""/>
        <p:cNvGrpSpPr/>
        <p:nvPr/>
      </p:nvGrpSpPr>
      <p:grpSpPr>
        <a:xfrm>
          <a:off x="0" y="0"/>
          <a:ext cx="0" cy="0"/>
          <a:chOff x="0" y="0"/>
          <a:chExt cx="0" cy="0"/>
        </a:xfrm>
      </p:grpSpPr>
      <p:pic>
        <p:nvPicPr>
          <p:cNvPr id="103"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04"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05"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06"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07"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08" name="Body Level One…"/>
          <p:cNvSpPr txBox="1">
            <a:spLocks noGrp="1"/>
          </p:cNvSpPr>
          <p:nvPr>
            <p:ph type="body" sz="quarter" idx="1"/>
          </p:nvPr>
        </p:nvSpPr>
        <p:spPr>
          <a:xfrm>
            <a:off x="1066800" y="2673410"/>
            <a:ext cx="4533900" cy="2776207"/>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110" name="Google Shape;57;p26"/>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11" name="Title Text"/>
          <p:cNvSpPr txBox="1">
            <a:spLocks noGrp="1"/>
          </p:cNvSpPr>
          <p:nvPr>
            <p:ph type="title"/>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defRPr>
            </a:lvl1pPr>
          </a:lstStyle>
          <a:p>
            <a: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ed, Bullets, Photo">
    <p:spTree>
      <p:nvGrpSpPr>
        <p:cNvPr id="1" name=""/>
        <p:cNvGrpSpPr/>
        <p:nvPr/>
      </p:nvGrpSpPr>
      <p:grpSpPr>
        <a:xfrm>
          <a:off x="0" y="0"/>
          <a:ext cx="0" cy="0"/>
          <a:chOff x="0" y="0"/>
          <a:chExt cx="0" cy="0"/>
        </a:xfrm>
      </p:grpSpPr>
      <p:pic>
        <p:nvPicPr>
          <p:cNvPr id="118" name="Google Shape;11;p17" descr="Google Shape;11;p17"/>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19" name="Google Shape;12;p17" descr="Google Shape;12;p17"/>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20" name="Google Shape;13;p17" descr="Google Shape;13;p17"/>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21" name="Google Shape;14;p17" descr="Google Shape;14;p17"/>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22"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123" name="Body Level One…"/>
          <p:cNvSpPr txBox="1">
            <a:spLocks noGrp="1"/>
          </p:cNvSpPr>
          <p:nvPr>
            <p:ph type="body" sz="quarter" idx="1"/>
          </p:nvPr>
        </p:nvSpPr>
        <p:spPr>
          <a:xfrm>
            <a:off x="1066800" y="2200971"/>
            <a:ext cx="4161183" cy="2618860"/>
          </a:xfrm>
          <a:prstGeom prst="rect">
            <a:avLst/>
          </a:prstGeom>
        </p:spPr>
        <p:txBody>
          <a:bodyPr lIns="0" tIns="0" rIns="0" bIns="0">
            <a:normAutofit/>
          </a:bodyPr>
          <a:lstStyle>
            <a:lvl1pPr marL="228600">
              <a:lnSpc>
                <a:spcPct val="90000"/>
              </a:lnSpc>
              <a:spcBef>
                <a:spcPts val="1000"/>
              </a:spcBef>
              <a:defRPr sz="2000"/>
            </a:lvl1pPr>
            <a:lvl2pPr marL="914400" indent="-355600">
              <a:lnSpc>
                <a:spcPct val="90000"/>
              </a:lnSpc>
              <a:spcBef>
                <a:spcPts val="1000"/>
              </a:spcBef>
              <a:buSzPts val="2000"/>
              <a:buChar char="•"/>
              <a:defRPr sz="2000"/>
            </a:lvl2pPr>
            <a:lvl3pPr marL="1409700" indent="-381000">
              <a:lnSpc>
                <a:spcPct val="90000"/>
              </a:lnSpc>
              <a:spcBef>
                <a:spcPts val="1000"/>
              </a:spcBef>
              <a:buSzPts val="2000"/>
              <a:buChar char="o"/>
              <a:defRPr sz="2000"/>
            </a:lvl3pPr>
            <a:lvl4pPr marL="228600" indent="1371600">
              <a:lnSpc>
                <a:spcPct val="90000"/>
              </a:lnSpc>
              <a:spcBef>
                <a:spcPts val="1000"/>
              </a:spcBef>
              <a:defRPr sz="2000"/>
            </a:lvl4pPr>
            <a:lvl5pPr marL="228600" indent="1828800">
              <a:lnSpc>
                <a:spcPct val="90000"/>
              </a:lnSpc>
              <a:spcBef>
                <a:spcPts val="1000"/>
              </a:spcBef>
              <a:defRPr sz="2000"/>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10954993" y="6355610"/>
            <a:ext cx="245363" cy="226947"/>
          </a:xfrm>
          <a:prstGeom prst="rect">
            <a:avLst/>
          </a:prstGeom>
        </p:spPr>
        <p:txBody>
          <a:bodyPr lIns="45699" tIns="45699" rIns="45699" bIns="45699"/>
          <a:lstStyle>
            <a:lvl1pPr indent="0">
              <a:defRPr>
                <a:solidFill>
                  <a:srgbClr val="888888"/>
                </a:solidFill>
                <a:latin typeface="+mj-lt"/>
                <a:ea typeface="+mj-ea"/>
                <a:cs typeface="+mj-cs"/>
                <a:sym typeface="Arial"/>
              </a:defRPr>
            </a:lvl1pPr>
          </a:lstStyle>
          <a:p>
            <a:fld id="{86CB4B4D-7CA3-9044-876B-883B54F8677D}" type="slidenum">
              <a:t>‹#›</a:t>
            </a:fld>
            <a:endParaRPr/>
          </a:p>
        </p:txBody>
      </p:sp>
      <p:sp>
        <p:nvSpPr>
          <p:cNvPr id="125" name="Google Shape;62;p27"/>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26" name="Title Text"/>
          <p:cNvSpPr txBox="1">
            <a:spLocks noGrp="1"/>
          </p:cNvSpPr>
          <p:nvPr>
            <p:ph type="title"/>
          </p:nvPr>
        </p:nvSpPr>
        <p:spPr>
          <a:xfrm>
            <a:off x="1066800" y="1371600"/>
            <a:ext cx="4161183" cy="829371"/>
          </a:xfrm>
          <a:prstGeom prst="rect">
            <a:avLst/>
          </a:prstGeom>
        </p:spPr>
        <p:txBody>
          <a:bodyPr lIns="0" tIns="0" rIns="0" bIns="0" anchor="t">
            <a:normAutofit/>
          </a:bodyPr>
          <a:lstStyle>
            <a:lvl1pPr>
              <a:lnSpc>
                <a:spcPct val="70000"/>
              </a:lnSpc>
              <a:defRPr sz="4000" b="1"/>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2.jpeg"/><Relationship Id="rId2" Type="http://schemas.openxmlformats.org/officeDocument/2006/relationships/slideLayout" Target="../slideLayouts/slideLayout18.xml"/><Relationship Id="rId16" Type="http://schemas.openxmlformats.org/officeDocument/2006/relationships/image" Target="../media/image11.ti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image" Target="../media/image14.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11;p17" descr="Google Shape;11;p17"/>
          <p:cNvPicPr>
            <a:picLocks noChangeAspect="1"/>
          </p:cNvPicPr>
          <p:nvPr/>
        </p:nvPicPr>
        <p:blipFill>
          <a:blip r:embed="rId18"/>
          <a:stretch>
            <a:fillRect/>
          </a:stretch>
        </p:blipFill>
        <p:spPr>
          <a:xfrm>
            <a:off x="11975699" y="0"/>
            <a:ext cx="216302" cy="6858000"/>
          </a:xfrm>
          <a:prstGeom prst="rect">
            <a:avLst/>
          </a:prstGeom>
          <a:ln w="12700">
            <a:miter lim="400000"/>
          </a:ln>
        </p:spPr>
      </p:pic>
      <p:pic>
        <p:nvPicPr>
          <p:cNvPr id="3" name="Google Shape;12;p17" descr="Google Shape;12;p17"/>
          <p:cNvPicPr>
            <a:picLocks noChangeAspect="1"/>
          </p:cNvPicPr>
          <p:nvPr/>
        </p:nvPicPr>
        <p:blipFill>
          <a:blip r:embed="rId19"/>
          <a:stretch>
            <a:fillRect/>
          </a:stretch>
        </p:blipFill>
        <p:spPr>
          <a:xfrm>
            <a:off x="0" y="0"/>
            <a:ext cx="216301" cy="6858000"/>
          </a:xfrm>
          <a:prstGeom prst="rect">
            <a:avLst/>
          </a:prstGeom>
          <a:ln w="12700">
            <a:miter lim="400000"/>
          </a:ln>
        </p:spPr>
      </p:pic>
      <p:pic>
        <p:nvPicPr>
          <p:cNvPr id="4" name="Google Shape;13;p17" descr="Google Shape;13;p17"/>
          <p:cNvPicPr>
            <a:picLocks noChangeAspect="1"/>
          </p:cNvPicPr>
          <p:nvPr/>
        </p:nvPicPr>
        <p:blipFill>
          <a:blip r:embed="rId20"/>
          <a:stretch>
            <a:fillRect/>
          </a:stretch>
        </p:blipFill>
        <p:spPr>
          <a:xfrm>
            <a:off x="1066800" y="381250"/>
            <a:ext cx="2609241" cy="440998"/>
          </a:xfrm>
          <a:prstGeom prst="rect">
            <a:avLst/>
          </a:prstGeom>
          <a:ln w="12700">
            <a:miter lim="400000"/>
          </a:ln>
        </p:spPr>
      </p:pic>
      <p:pic>
        <p:nvPicPr>
          <p:cNvPr id="5" name="Google Shape;14;p17" descr="Google Shape;14;p17"/>
          <p:cNvPicPr>
            <a:picLocks noChangeAspect="1"/>
          </p:cNvPicPr>
          <p:nvPr/>
        </p:nvPicPr>
        <p:blipFill>
          <a:blip r:embed="rId21"/>
          <a:stretch>
            <a:fillRect/>
          </a:stretch>
        </p:blipFill>
        <p:spPr>
          <a:xfrm>
            <a:off x="1066800" y="6162804"/>
            <a:ext cx="1021876" cy="376108"/>
          </a:xfrm>
          <a:prstGeom prst="rect">
            <a:avLst/>
          </a:prstGeom>
          <a:ln w="12700">
            <a:miter lim="400000"/>
          </a:ln>
        </p:spPr>
      </p:pic>
      <p:sp>
        <p:nvSpPr>
          <p:cNvPr id="6" name="Google Shape;15;p17"/>
          <p:cNvSpPr/>
          <p:nvPr/>
        </p:nvSpPr>
        <p:spPr>
          <a:xfrm>
            <a:off x="1066800" y="5999967"/>
            <a:ext cx="10058401" cy="1"/>
          </a:xfrm>
          <a:prstGeom prst="line">
            <a:avLst/>
          </a:prstGeom>
          <a:ln w="25400" cap="rnd">
            <a:solidFill>
              <a:srgbClr val="BFBFBF"/>
            </a:solidFill>
            <a:prstDash val="dot"/>
          </a:ln>
        </p:spPr>
        <p:txBody>
          <a:bodyPr lIns="45719" rIns="45719"/>
          <a:lstStyle/>
          <a:p>
            <a:endParaRPr/>
          </a:p>
        </p:txBody>
      </p:sp>
      <p:sp>
        <p:nvSpPr>
          <p:cNvPr id="7" name="Slide Number"/>
          <p:cNvSpPr txBox="1">
            <a:spLocks noGrp="1"/>
          </p:cNvSpPr>
          <p:nvPr>
            <p:ph type="sldNum" sz="quarter" idx="2"/>
          </p:nvPr>
        </p:nvSpPr>
        <p:spPr>
          <a:xfrm>
            <a:off x="10998309" y="6399233"/>
            <a:ext cx="202047" cy="139701"/>
          </a:xfrm>
          <a:prstGeom prst="rect">
            <a:avLst/>
          </a:prstGeom>
          <a:ln w="12700">
            <a:miter lim="400000"/>
          </a:ln>
        </p:spPr>
        <p:txBody>
          <a:bodyPr wrap="none" lIns="0" tIns="0" rIns="0" bIns="0" anchor="ctr">
            <a:spAutoFit/>
          </a:bodyPr>
          <a:lstStyle>
            <a:lvl1pPr indent="38100" algn="r">
              <a:defRPr sz="1000" b="1">
                <a:solidFill>
                  <a:srgbClr val="8A8A8A"/>
                </a:solidFill>
                <a:latin typeface="Georgia"/>
                <a:ea typeface="Georgia"/>
                <a:cs typeface="Georgia"/>
                <a:sym typeface="Georgia"/>
              </a:defRPr>
            </a:lvl1pPr>
          </a:lstStyle>
          <a:p>
            <a:fld id="{86CB4B4D-7CA3-9044-876B-883B54F8677D}" type="slidenum">
              <a:t>‹#›</a:t>
            </a:fld>
            <a:endParaRPr/>
          </a:p>
        </p:txBody>
      </p:sp>
      <p:sp>
        <p:nvSpPr>
          <p:cNvPr id="8"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1pPr>
      <a:lvl2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2pPr>
      <a:lvl3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3pPr>
      <a:lvl4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4pPr>
      <a:lvl5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5pPr>
      <a:lvl6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6pPr>
      <a:lvl7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7pPr>
      <a:lvl8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8pPr>
      <a:lvl9pPr marL="0" marR="0" indent="381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Georgi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16"/>
          <a:stretch>
            <a:fillRect/>
          </a:stretch>
        </p:blipFill>
        <p:spPr>
          <a:xfrm>
            <a:off x="11975699" y="0"/>
            <a:ext cx="216302" cy="6858000"/>
          </a:xfrm>
          <a:prstGeom prst="rect">
            <a:avLst/>
          </a:prstGeom>
          <a:ln w="12700">
            <a:miter lim="400000"/>
          </a:ln>
        </p:spPr>
      </p:pic>
      <p:pic>
        <p:nvPicPr>
          <p:cNvPr id="3" name="Picture 15" descr="Picture 15"/>
          <p:cNvPicPr>
            <a:picLocks noChangeAspect="1"/>
          </p:cNvPicPr>
          <p:nvPr/>
        </p:nvPicPr>
        <p:blipFill>
          <a:blip r:embed="rId17"/>
          <a:stretch>
            <a:fillRect/>
          </a:stretch>
        </p:blipFill>
        <p:spPr>
          <a:xfrm>
            <a:off x="0" y="0"/>
            <a:ext cx="216301" cy="6858000"/>
          </a:xfrm>
          <a:prstGeom prst="rect">
            <a:avLst/>
          </a:prstGeom>
          <a:ln w="12700">
            <a:miter lim="400000"/>
          </a:ln>
        </p:spPr>
      </p:pic>
      <p:pic>
        <p:nvPicPr>
          <p:cNvPr id="4" name="Picture 18" descr="Picture 18"/>
          <p:cNvPicPr>
            <a:picLocks noChangeAspect="1"/>
          </p:cNvPicPr>
          <p:nvPr/>
        </p:nvPicPr>
        <p:blipFill>
          <a:blip r:embed="rId18"/>
          <a:stretch>
            <a:fillRect/>
          </a:stretch>
        </p:blipFill>
        <p:spPr>
          <a:xfrm>
            <a:off x="1066800" y="381250"/>
            <a:ext cx="2609241" cy="440998"/>
          </a:xfrm>
          <a:prstGeom prst="rect">
            <a:avLst/>
          </a:prstGeom>
          <a:ln w="12700">
            <a:miter lim="400000"/>
          </a:ln>
        </p:spPr>
      </p:pic>
      <p:pic>
        <p:nvPicPr>
          <p:cNvPr id="5" name="Picture 22" descr="Picture 22"/>
          <p:cNvPicPr>
            <a:picLocks noChangeAspect="1"/>
          </p:cNvPicPr>
          <p:nvPr/>
        </p:nvPicPr>
        <p:blipFill>
          <a:blip r:embed="rId19"/>
          <a:stretch>
            <a:fillRect/>
          </a:stretch>
        </p:blipFill>
        <p:spPr>
          <a:xfrm>
            <a:off x="1066800" y="6162804"/>
            <a:ext cx="1021876" cy="376108"/>
          </a:xfrm>
          <a:prstGeom prst="rect">
            <a:avLst/>
          </a:prstGeom>
          <a:ln w="12700">
            <a:miter lim="400000"/>
          </a:ln>
        </p:spPr>
      </p:pic>
      <p:sp>
        <p:nvSpPr>
          <p:cNvPr id="6"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000" b="1">
                <a:solidFill>
                  <a:srgbClr val="888888"/>
                </a:solidFill>
                <a:latin typeface="Museo Slab 900"/>
                <a:ea typeface="Museo Slab 900"/>
                <a:cs typeface="Museo Slab 900"/>
                <a:sym typeface="Museo Slab 900"/>
              </a:defRPr>
            </a:lvl1pPr>
          </a:lstStyle>
          <a:p>
            <a:fld id="{86CB4B4D-7CA3-9044-876B-883B54F8677D}" type="slidenum">
              <a:t>‹#›</a:t>
            </a:fld>
            <a:endParaRPr/>
          </a:p>
        </p:txBody>
      </p:sp>
    </p:spTree>
    <p:extLst>
      <p:ext uri="{BB962C8B-B14F-4D97-AF65-F5344CB8AC3E}">
        <p14:creationId xmlns:p14="http://schemas.microsoft.com/office/powerpoint/2010/main" val="23812359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1pPr>
      <a:lvl2pPr marL="0" marR="0" indent="457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2pPr>
      <a:lvl3pPr marL="0" marR="0" indent="914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3pPr>
      <a:lvl4pPr marL="0" marR="0" indent="1371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4pPr>
      <a:lvl5pPr marL="0" marR="0" indent="18288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5pPr>
      <a:lvl6pPr marL="0" marR="0" indent="22860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6pPr>
      <a:lvl7pPr marL="0" marR="0" indent="2743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7pPr>
      <a:lvl8pPr marL="0" marR="0" indent="3200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8pPr>
      <a:lvl9pPr marL="0" marR="0" indent="3657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32A9-7263-BB40-83F6-1C30F89D5EDD}"/>
              </a:ext>
            </a:extLst>
          </p:cNvPr>
          <p:cNvSpPr>
            <a:spLocks noGrp="1"/>
          </p:cNvSpPr>
          <p:nvPr>
            <p:ph type="title"/>
          </p:nvPr>
        </p:nvSpPr>
        <p:spPr/>
        <p:txBody>
          <a:bodyPr/>
          <a:lstStyle/>
          <a:p>
            <a:pPr lvl="0">
              <a:lnSpc>
                <a:spcPct val="100000"/>
              </a:lnSpc>
            </a:pPr>
            <a:r>
              <a:rPr lang="en-US" sz="2000" dirty="0">
                <a:solidFill>
                  <a:schemeClr val="bg1"/>
                </a:solidFill>
                <a:latin typeface="Museo Slab 700" panose="02000000000000000000" pitchFamily="2" charset="77"/>
              </a:rPr>
              <a:t>STRATEGIC GROWTH RESEARCH PROPOSAL — April 23, 2021</a:t>
            </a:r>
            <a:br>
              <a:rPr lang="en-US" sz="2000" dirty="0">
                <a:solidFill>
                  <a:schemeClr val="bg1"/>
                </a:solidFill>
                <a:latin typeface="Museo Slab 700" panose="02000000000000000000" pitchFamily="2" charset="77"/>
              </a:rPr>
            </a:br>
            <a:endParaRPr lang="en-US" dirty="0">
              <a:solidFill>
                <a:schemeClr val="bg1"/>
              </a:solidFill>
            </a:endParaRPr>
          </a:p>
        </p:txBody>
      </p:sp>
      <p:sp>
        <p:nvSpPr>
          <p:cNvPr id="251" name="Google Shape;111;p1"/>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Google Shape;126;p3"/>
          <p:cNvSpPr txBox="1">
            <a:spLocks noGrp="1"/>
          </p:cNvSpPr>
          <p:nvPr>
            <p:ph type="title"/>
          </p:nvPr>
        </p:nvSpPr>
        <p:spPr>
          <a:xfrm>
            <a:off x="1136714" y="1420493"/>
            <a:ext cx="10058401" cy="521740"/>
          </a:xfrm>
          <a:prstGeom prst="rect">
            <a:avLst/>
          </a:prstGeom>
        </p:spPr>
        <p:txBody>
          <a:bodyPr>
            <a:normAutofit/>
          </a:bodyPr>
          <a:lstStyle>
            <a:lvl1pPr defTabSz="841247">
              <a:defRPr sz="3680"/>
            </a:lvl1pPr>
          </a:lstStyle>
          <a:p>
            <a:r>
              <a:rPr sz="4000" dirty="0">
                <a:latin typeface="Effra"/>
              </a:rPr>
              <a:t>Strategic Growth Research Proposal</a:t>
            </a:r>
          </a:p>
        </p:txBody>
      </p:sp>
      <p:sp>
        <p:nvSpPr>
          <p:cNvPr id="254" name="Google Shape;125;p3"/>
          <p:cNvSpPr txBox="1">
            <a:spLocks noGrp="1"/>
          </p:cNvSpPr>
          <p:nvPr>
            <p:ph type="body" idx="1"/>
          </p:nvPr>
        </p:nvSpPr>
        <p:spPr>
          <a:xfrm>
            <a:off x="1136714" y="2041213"/>
            <a:ext cx="9888910" cy="4717914"/>
          </a:xfrm>
          <a:prstGeom prst="rect">
            <a:avLst/>
          </a:prstGeom>
        </p:spPr>
        <p:txBody>
          <a:bodyPr>
            <a:normAutofit/>
          </a:bodyPr>
          <a:lstStyle/>
          <a:p>
            <a:pPr marL="0">
              <a:spcBef>
                <a:spcPts val="0"/>
              </a:spcBef>
              <a:defRPr b="1">
                <a:latin typeface="Museo Slab 300"/>
                <a:ea typeface="Museo Slab 300"/>
                <a:cs typeface="Museo Slab 300"/>
                <a:sym typeface="Museo Slab 300"/>
              </a:defRPr>
            </a:pPr>
            <a:r>
              <a:rPr dirty="0"/>
              <a:t>Co-Chairs:  </a:t>
            </a:r>
          </a:p>
          <a:p>
            <a:pPr marL="742950" lvl="1" indent="-285750">
              <a:spcBef>
                <a:spcPts val="0"/>
              </a:spcBef>
              <a:buClr>
                <a:srgbClr val="000000"/>
              </a:buClr>
              <a:buFont typeface="Arial"/>
              <a:defRPr>
                <a:latin typeface="Museo Slab 300"/>
                <a:ea typeface="Museo Slab 300"/>
                <a:cs typeface="Museo Slab 300"/>
                <a:sym typeface="Museo Slab 300"/>
              </a:defRPr>
            </a:pPr>
            <a:r>
              <a:rPr dirty="0"/>
              <a:t>Suparna Rajaram, Distinguished Professor, Department of Psychology</a:t>
            </a:r>
          </a:p>
          <a:p>
            <a:pPr marL="742950" lvl="1" indent="-285750">
              <a:spcBef>
                <a:spcPts val="0"/>
              </a:spcBef>
              <a:buClr>
                <a:srgbClr val="000000"/>
              </a:buClr>
              <a:buFont typeface="Arial"/>
              <a:defRPr>
                <a:latin typeface="Museo Slab 300"/>
                <a:ea typeface="Museo Slab 300"/>
                <a:cs typeface="Museo Slab 300"/>
                <a:sym typeface="Museo Slab 300"/>
              </a:defRPr>
            </a:pPr>
            <a:r>
              <a:rPr dirty="0"/>
              <a:t>Dilip Gersappe, Chair, Department of Materials Science &amp; Chemical Engineering</a:t>
            </a:r>
            <a:endParaRPr b="1" dirty="0"/>
          </a:p>
          <a:p>
            <a:pPr marL="0">
              <a:defRPr b="1">
                <a:latin typeface="Museo Slab 300"/>
                <a:ea typeface="Museo Slab 300"/>
                <a:cs typeface="Museo Slab 300"/>
                <a:sym typeface="Museo Slab 300"/>
              </a:defRPr>
            </a:pPr>
            <a:r>
              <a:rPr dirty="0"/>
              <a:t>Initiative Type: </a:t>
            </a:r>
            <a:r>
              <a:rPr lang="en-US" b="0" dirty="0"/>
              <a:t>P</a:t>
            </a:r>
            <a:r>
              <a:rPr b="0" dirty="0"/>
              <a:t>rovide direction</a:t>
            </a:r>
            <a:r>
              <a:rPr lang="en-US" b="0" dirty="0"/>
              <a:t>/</a:t>
            </a:r>
            <a:r>
              <a:rPr b="0" dirty="0"/>
              <a:t>vision for future research pursuits</a:t>
            </a:r>
            <a:r>
              <a:rPr lang="en-US" b="0" dirty="0"/>
              <a:t>, and </a:t>
            </a:r>
            <a:r>
              <a:rPr b="0" dirty="0"/>
              <a:t>foster a culture of entrepreneurship </a:t>
            </a:r>
            <a:r>
              <a:rPr lang="en-US" b="0" dirty="0"/>
              <a:t>across </a:t>
            </a:r>
            <a:r>
              <a:rPr b="0" dirty="0"/>
              <a:t>entire campus community</a:t>
            </a:r>
          </a:p>
          <a:p>
            <a:pPr marL="0">
              <a:defRPr b="1">
                <a:latin typeface="Museo Slab 300"/>
                <a:ea typeface="Museo Slab 300"/>
                <a:cs typeface="Museo Slab 300"/>
                <a:sym typeface="Museo Slab 300"/>
              </a:defRPr>
            </a:pPr>
            <a:r>
              <a:rPr dirty="0"/>
              <a:t>Problem Statement: </a:t>
            </a:r>
            <a:r>
              <a:rPr lang="en-US" b="0" dirty="0"/>
              <a:t>Insufficient mechanisms to </a:t>
            </a:r>
            <a:r>
              <a:rPr b="0" dirty="0"/>
              <a:t>facilitate new and </a:t>
            </a:r>
            <a:r>
              <a:rPr lang="en-US" b="0" dirty="0"/>
              <a:t>cross </a:t>
            </a:r>
            <a:r>
              <a:rPr b="0" dirty="0"/>
              <a:t>collaborations in research and scholarship</a:t>
            </a:r>
          </a:p>
          <a:p>
            <a:pPr marL="0">
              <a:defRPr b="1">
                <a:latin typeface="Museo Slab 300"/>
                <a:ea typeface="Museo Slab 300"/>
                <a:cs typeface="Museo Slab 300"/>
                <a:sym typeface="Museo Slab 300"/>
              </a:defRPr>
            </a:pPr>
            <a:r>
              <a:rPr dirty="0"/>
              <a:t>Opportunity: </a:t>
            </a:r>
            <a:r>
              <a:rPr lang="en-US" b="0" dirty="0"/>
              <a:t>Increase readiness at all campus levels for response to </a:t>
            </a:r>
            <a:r>
              <a:rPr b="0" dirty="0"/>
              <a:t>new </a:t>
            </a:r>
            <a:r>
              <a:rPr lang="en-US" b="0" dirty="0"/>
              <a:t>funding opportunities </a:t>
            </a:r>
            <a:endParaRPr b="0" dirty="0"/>
          </a:p>
        </p:txBody>
      </p:sp>
      <p:sp>
        <p:nvSpPr>
          <p:cNvPr id="253" name="Google Shape;124;p3"/>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Google Shape;134;p4"/>
          <p:cNvSpPr txBox="1">
            <a:spLocks noGrp="1"/>
          </p:cNvSpPr>
          <p:nvPr>
            <p:ph type="title"/>
          </p:nvPr>
        </p:nvSpPr>
        <p:spPr>
          <a:xfrm>
            <a:off x="1111250" y="1415561"/>
            <a:ext cx="10058400" cy="521739"/>
          </a:xfrm>
          <a:prstGeom prst="rect">
            <a:avLst/>
          </a:prstGeom>
        </p:spPr>
        <p:txBody>
          <a:bodyPr>
            <a:normAutofit/>
          </a:bodyPr>
          <a:lstStyle>
            <a:lvl1pPr defTabSz="841247">
              <a:defRPr sz="3680"/>
            </a:lvl1pPr>
          </a:lstStyle>
          <a:p>
            <a:r>
              <a:rPr sz="4000" dirty="0">
                <a:latin typeface="Effra" panose="020B0603020203020204" pitchFamily="34" charset="0"/>
                <a:cs typeface="Effra" panose="020B0603020203020204" pitchFamily="34" charset="0"/>
              </a:rPr>
              <a:t>Current State: Existing efforts at SBU</a:t>
            </a:r>
          </a:p>
        </p:txBody>
      </p:sp>
      <p:sp>
        <p:nvSpPr>
          <p:cNvPr id="258" name="Google Shape;133;p4"/>
          <p:cNvSpPr txBox="1">
            <a:spLocks noGrp="1"/>
          </p:cNvSpPr>
          <p:nvPr>
            <p:ph type="body" idx="1"/>
          </p:nvPr>
        </p:nvSpPr>
        <p:spPr>
          <a:xfrm>
            <a:off x="1136650" y="2109610"/>
            <a:ext cx="9888909" cy="4211088"/>
          </a:xfrm>
          <a:prstGeom prst="rect">
            <a:avLst/>
          </a:prstGeom>
        </p:spPr>
        <p:txBody>
          <a:bodyPr>
            <a:normAutofit/>
          </a:bodyPr>
          <a:lstStyle/>
          <a:p>
            <a:pPr marL="457200" indent="-457200">
              <a:spcBef>
                <a:spcPts val="0"/>
              </a:spcBef>
              <a:buClr>
                <a:srgbClr val="000000"/>
              </a:buClr>
              <a:buSzPts val="2000"/>
              <a:buFont typeface="Arial"/>
              <a:buChar char="•"/>
              <a:defRPr>
                <a:latin typeface="Museo Slab 300"/>
                <a:ea typeface="Museo Slab 300"/>
                <a:cs typeface="Museo Slab 300"/>
                <a:sym typeface="Museo Slab 300"/>
              </a:defRPr>
            </a:pPr>
            <a:r>
              <a:rPr sz="2400" dirty="0"/>
              <a:t>Lack of a campus-wide coordinated effort to encourage and facilitate new collaborations</a:t>
            </a:r>
          </a:p>
          <a:p>
            <a:pPr marL="457200" indent="-457200">
              <a:buClr>
                <a:srgbClr val="000000"/>
              </a:buClr>
              <a:buSzPts val="2000"/>
              <a:buFont typeface="Arial"/>
              <a:buChar char="•"/>
              <a:defRPr>
                <a:latin typeface="Museo Slab 300"/>
                <a:ea typeface="Museo Slab 300"/>
                <a:cs typeface="Museo Slab 300"/>
                <a:sym typeface="Museo Slab 300"/>
              </a:defRPr>
            </a:pPr>
            <a:r>
              <a:rPr sz="2400" dirty="0"/>
              <a:t>Current efforts to build collaborations are typically initiated by individual PIs</a:t>
            </a:r>
          </a:p>
          <a:p>
            <a:pPr marL="457200" indent="-457200">
              <a:buClr>
                <a:srgbClr val="000000"/>
              </a:buClr>
              <a:buSzPts val="2000"/>
              <a:buFont typeface="Arial"/>
              <a:buChar char="•"/>
              <a:defRPr>
                <a:latin typeface="Museo Slab 300"/>
                <a:ea typeface="Museo Slab 300"/>
                <a:cs typeface="Museo Slab 300"/>
                <a:sym typeface="Museo Slab 300"/>
              </a:defRPr>
            </a:pPr>
            <a:r>
              <a:rPr sz="2400" dirty="0"/>
              <a:t>Limited engagement of faculty with Advancement and Economic Development</a:t>
            </a:r>
          </a:p>
        </p:txBody>
      </p:sp>
      <p:sp>
        <p:nvSpPr>
          <p:cNvPr id="257" name="Google Shape;132;p4"/>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Google Shape;139;p5"/>
          <p:cNvSpPr txBox="1">
            <a:spLocks noGrp="1"/>
          </p:cNvSpPr>
          <p:nvPr>
            <p:ph type="title"/>
          </p:nvPr>
        </p:nvSpPr>
        <p:spPr>
          <a:xfrm>
            <a:off x="1105989" y="1410500"/>
            <a:ext cx="9808196" cy="1057518"/>
          </a:xfrm>
          <a:prstGeom prst="rect">
            <a:avLst/>
          </a:prstGeom>
        </p:spPr>
        <p:txBody>
          <a:bodyPr/>
          <a:lstStyle>
            <a:lvl1pPr>
              <a:defRPr>
                <a:latin typeface="Effra  "/>
                <a:ea typeface="Effra  "/>
                <a:cs typeface="Effra  "/>
                <a:sym typeface="Effra  "/>
              </a:defRPr>
            </a:lvl1pPr>
          </a:lstStyle>
          <a:p>
            <a:r>
              <a:rPr dirty="0">
                <a:latin typeface="Effra" panose="020B0603020203020204" pitchFamily="34" charset="0"/>
                <a:cs typeface="Effra" panose="020B0603020203020204" pitchFamily="34" charset="0"/>
              </a:rPr>
              <a:t>What We Learned: Information sharing &amp; Team Building</a:t>
            </a:r>
          </a:p>
        </p:txBody>
      </p:sp>
      <p:sp>
        <p:nvSpPr>
          <p:cNvPr id="262" name="Google Shape;140;p5"/>
          <p:cNvSpPr txBox="1">
            <a:spLocks noGrp="1"/>
          </p:cNvSpPr>
          <p:nvPr>
            <p:ph type="body" idx="1"/>
          </p:nvPr>
        </p:nvSpPr>
        <p:spPr>
          <a:xfrm>
            <a:off x="1137739" y="2428509"/>
            <a:ext cx="10062617" cy="3757205"/>
          </a:xfrm>
          <a:prstGeom prst="rect">
            <a:avLst/>
          </a:prstGeom>
        </p:spPr>
        <p:txBody>
          <a:bodyPr>
            <a:normAutofit/>
          </a:bodyPr>
          <a:lstStyle/>
          <a:p>
            <a:pPr marL="332613"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dirty="0"/>
              <a:t>No central point of contact for dissemination of information gathered from Federal Funding Agency workshops</a:t>
            </a:r>
          </a:p>
          <a:p>
            <a:pPr marL="332613"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lang="en-US" dirty="0"/>
              <a:t>T</a:t>
            </a:r>
            <a:r>
              <a:rPr dirty="0"/>
              <a:t>eam building </a:t>
            </a:r>
            <a:r>
              <a:rPr lang="en-US" dirty="0"/>
              <a:t>/</a:t>
            </a:r>
            <a:r>
              <a:rPr dirty="0"/>
              <a:t> collaboration </a:t>
            </a:r>
            <a:r>
              <a:rPr lang="en-US" dirty="0"/>
              <a:t>efforts </a:t>
            </a:r>
            <a:r>
              <a:rPr dirty="0"/>
              <a:t>vary greatly from college to college</a:t>
            </a:r>
          </a:p>
          <a:p>
            <a:pPr marL="776097" lvl="1"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dirty="0"/>
              <a:t>Primarily rely on serendipity</a:t>
            </a:r>
            <a:endParaRPr dirty="0">
              <a:solidFill>
                <a:srgbClr val="888888"/>
              </a:solidFill>
            </a:endParaRPr>
          </a:p>
          <a:p>
            <a:pPr marL="776097" lvl="1"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dirty="0"/>
              <a:t>Very few organized </a:t>
            </a:r>
            <a:r>
              <a:rPr lang="en-US" dirty="0"/>
              <a:t>mechanisms</a:t>
            </a:r>
            <a:r>
              <a:rPr dirty="0"/>
              <a:t> for team building</a:t>
            </a:r>
            <a:endParaRPr dirty="0">
              <a:solidFill>
                <a:srgbClr val="888888"/>
              </a:solidFill>
            </a:endParaRPr>
          </a:p>
          <a:p>
            <a:pPr marL="332613"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dirty="0"/>
              <a:t>Team/collaboration efforts </a:t>
            </a:r>
            <a:r>
              <a:rPr lang="en-US" dirty="0"/>
              <a:t>require unique resources:</a:t>
            </a:r>
            <a:endParaRPr dirty="0"/>
          </a:p>
          <a:p>
            <a:pPr marL="776097" lvl="1"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lang="en-US" dirty="0"/>
              <a:t>F</a:t>
            </a:r>
            <a:r>
              <a:rPr dirty="0"/>
              <a:t>ostering early-stage collaborations targeted towards </a:t>
            </a:r>
            <a:r>
              <a:rPr lang="en-US" dirty="0"/>
              <a:t>new funding opportunities</a:t>
            </a:r>
            <a:endParaRPr dirty="0">
              <a:solidFill>
                <a:srgbClr val="888888"/>
              </a:solidFill>
            </a:endParaRPr>
          </a:p>
          <a:p>
            <a:pPr marL="776097" lvl="1" indent="-332613" defTabSz="886968">
              <a:spcBef>
                <a:spcPts val="500"/>
              </a:spcBef>
              <a:buClr>
                <a:srgbClr val="000000"/>
              </a:buClr>
              <a:buSzPts val="1900"/>
              <a:buFont typeface="Arial"/>
              <a:buChar char="•"/>
              <a:defRPr sz="1940">
                <a:latin typeface="Museo Slab 300"/>
                <a:ea typeface="Museo Slab 300"/>
                <a:cs typeface="Museo Slab 300"/>
                <a:sym typeface="Museo Slab 300"/>
              </a:defRPr>
            </a:pPr>
            <a:r>
              <a:rPr lang="en-US" dirty="0"/>
              <a:t>W</a:t>
            </a:r>
            <a:r>
              <a:rPr dirty="0"/>
              <a:t>orkshops/speaker series for team building</a:t>
            </a:r>
          </a:p>
        </p:txBody>
      </p:sp>
      <p:sp>
        <p:nvSpPr>
          <p:cNvPr id="263" name="Google Shape;141;p5"/>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Google Shape;192;p12" descr="Table listing the funding from industrial sources for 11 peer and 7 aspirational AAU universities. The first column shows funding amounts for 2019. The second column shows the percent change in industrial finding from 2015 to 2019.  The third column shows industrial funding as percent of that institution’s total funding for 2018. SBU total funding is low and also shows a decline from 2015 to 2019."/>
          <p:cNvPicPr>
            <a:picLocks noChangeAspect="1"/>
          </p:cNvPicPr>
          <p:nvPr/>
        </p:nvPicPr>
        <p:blipFill>
          <a:blip r:embed="rId2"/>
          <a:stretch>
            <a:fillRect/>
          </a:stretch>
        </p:blipFill>
        <p:spPr>
          <a:xfrm>
            <a:off x="6750611" y="1501787"/>
            <a:ext cx="4449745" cy="4660844"/>
          </a:xfrm>
          <a:prstGeom prst="rect">
            <a:avLst/>
          </a:prstGeom>
          <a:ln w="12700">
            <a:miter lim="400000"/>
          </a:ln>
        </p:spPr>
      </p:pic>
      <p:sp>
        <p:nvSpPr>
          <p:cNvPr id="265" name="Google Shape;189;p12"/>
          <p:cNvSpPr txBox="1">
            <a:spLocks noGrp="1"/>
          </p:cNvSpPr>
          <p:nvPr>
            <p:ph type="title"/>
          </p:nvPr>
        </p:nvSpPr>
        <p:spPr>
          <a:xfrm>
            <a:off x="1122746" y="1154712"/>
            <a:ext cx="7857132" cy="1057519"/>
          </a:xfrm>
          <a:prstGeom prst="rect">
            <a:avLst/>
          </a:prstGeom>
        </p:spPr>
        <p:txBody>
          <a:bodyPr>
            <a:noAutofit/>
          </a:bodyPr>
          <a:lstStyle/>
          <a:p>
            <a:r>
              <a:rPr dirty="0">
                <a:latin typeface="Effra"/>
              </a:rPr>
              <a:t>What We Learned: Industrial Research &amp; Entrepreneurship</a:t>
            </a:r>
          </a:p>
        </p:txBody>
      </p:sp>
      <p:sp>
        <p:nvSpPr>
          <p:cNvPr id="266" name="Google Shape;190;p12"/>
          <p:cNvSpPr txBox="1">
            <a:spLocks noGrp="1"/>
          </p:cNvSpPr>
          <p:nvPr>
            <p:ph type="body" sz="half" idx="1"/>
          </p:nvPr>
        </p:nvSpPr>
        <p:spPr>
          <a:xfrm>
            <a:off x="1189236" y="2031822"/>
            <a:ext cx="5020147" cy="4130809"/>
          </a:xfrm>
          <a:prstGeom prst="rect">
            <a:avLst/>
          </a:prstGeom>
        </p:spPr>
        <p:txBody>
          <a:bodyPr>
            <a:normAutofit/>
          </a:bodyPr>
          <a:lstStyle/>
          <a:p>
            <a:pPr marL="285750" indent="-285750">
              <a:spcBef>
                <a:spcPts val="0"/>
              </a:spcBef>
              <a:spcAft>
                <a:spcPts val="600"/>
              </a:spcAft>
              <a:buClr>
                <a:srgbClr val="000000"/>
              </a:buClr>
              <a:buSzPts val="2000"/>
              <a:buFont typeface="Arial"/>
              <a:buChar char="•"/>
              <a:defRPr>
                <a:latin typeface="Museo Slab 300"/>
                <a:ea typeface="Museo Slab 300"/>
                <a:cs typeface="Museo Slab 300"/>
                <a:sym typeface="Museo Slab 300"/>
              </a:defRPr>
            </a:pPr>
            <a:r>
              <a:rPr dirty="0"/>
              <a:t>SBU Industry Funding lags our peers and is declining</a:t>
            </a:r>
            <a:endParaRPr lang="en-US" dirty="0"/>
          </a:p>
          <a:p>
            <a:pPr marL="285750" indent="-285750">
              <a:spcBef>
                <a:spcPts val="0"/>
              </a:spcBef>
              <a:spcAft>
                <a:spcPts val="600"/>
              </a:spcAft>
              <a:buClr>
                <a:srgbClr val="000000"/>
              </a:buClr>
              <a:buSzPts val="2000"/>
              <a:buFont typeface="Arial"/>
              <a:buChar char="•"/>
              <a:defRPr>
                <a:latin typeface="Museo Slab 300"/>
                <a:ea typeface="Museo Slab 300"/>
                <a:cs typeface="Museo Slab 300"/>
                <a:sym typeface="Museo Slab 300"/>
              </a:defRPr>
            </a:pPr>
            <a:r>
              <a:rPr lang="en-US" dirty="0"/>
              <a:t>Rich opportunities on Long Island to engage industry</a:t>
            </a:r>
          </a:p>
          <a:p>
            <a:pPr marL="285750" indent="-285750">
              <a:spcBef>
                <a:spcPts val="0"/>
              </a:spcBef>
              <a:spcAft>
                <a:spcPts val="600"/>
              </a:spcAft>
              <a:buClr>
                <a:srgbClr val="000000"/>
              </a:buClr>
              <a:buSzPts val="2000"/>
              <a:buFont typeface="Arial"/>
              <a:buChar char="•"/>
              <a:defRPr>
                <a:latin typeface="Museo Slab 300"/>
                <a:ea typeface="Museo Slab 300"/>
                <a:cs typeface="Museo Slab 300"/>
                <a:sym typeface="Museo Slab 300"/>
              </a:defRPr>
            </a:pPr>
            <a:r>
              <a:rPr lang="en-US" dirty="0"/>
              <a:t>Significant existing infrastructure available now</a:t>
            </a:r>
          </a:p>
          <a:p>
            <a:pPr marL="628650" lvl="4" indent="-342900">
              <a:spcBef>
                <a:spcPts val="0"/>
              </a:spcBef>
              <a:spcAft>
                <a:spcPts val="600"/>
              </a:spcAft>
              <a:buClr>
                <a:srgbClr val="000000"/>
              </a:buClr>
              <a:buSzPts val="2000"/>
              <a:buFont typeface="Courier New" panose="02070309020205020404" pitchFamily="49" charset="0"/>
              <a:buChar char="o"/>
              <a:defRPr>
                <a:latin typeface="Museo Slab 300"/>
                <a:ea typeface="Museo Slab 300"/>
                <a:cs typeface="Museo Slab 300"/>
                <a:sym typeface="Museo Slab 300"/>
              </a:defRPr>
            </a:pPr>
            <a:r>
              <a:rPr lang="en-US" dirty="0"/>
              <a:t>Economic development</a:t>
            </a:r>
          </a:p>
          <a:p>
            <a:pPr marL="628650" lvl="4" indent="-342900">
              <a:spcBef>
                <a:spcPts val="0"/>
              </a:spcBef>
              <a:spcAft>
                <a:spcPts val="600"/>
              </a:spcAft>
              <a:buClr>
                <a:srgbClr val="000000"/>
              </a:buClr>
              <a:buSzPts val="2000"/>
              <a:buFont typeface="Courier New" panose="02070309020205020404" pitchFamily="49" charset="0"/>
              <a:buChar char="o"/>
              <a:defRPr>
                <a:latin typeface="Museo Slab 300"/>
                <a:ea typeface="Museo Slab 300"/>
                <a:cs typeface="Museo Slab 300"/>
                <a:sym typeface="Museo Slab 300"/>
              </a:defRPr>
            </a:pPr>
            <a:r>
              <a:rPr lang="en-US" dirty="0"/>
              <a:t>Centers of Excellence/Centers for Advanced Technology</a:t>
            </a:r>
          </a:p>
          <a:p>
            <a:pPr marL="342900" lvl="4" indent="-342900">
              <a:spcBef>
                <a:spcPts val="0"/>
              </a:spcBef>
              <a:spcAft>
                <a:spcPts val="600"/>
              </a:spcAft>
              <a:buClr>
                <a:srgbClr val="000000"/>
              </a:buClr>
              <a:buSzPts val="2000"/>
              <a:buFont typeface="Arial" panose="020B0604020202020204" pitchFamily="34" charset="0"/>
              <a:buChar char="•"/>
              <a:defRPr>
                <a:latin typeface="Museo Slab 300"/>
                <a:ea typeface="Museo Slab 300"/>
                <a:cs typeface="Museo Slab 300"/>
                <a:sym typeface="Museo Slab 300"/>
              </a:defRPr>
            </a:pPr>
            <a:r>
              <a:rPr lang="en-US" dirty="0"/>
              <a:t>Federal funding earmarked for industry (SBIR, etc.)</a:t>
            </a:r>
          </a:p>
          <a:p>
            <a:pPr marL="342900" lvl="3" indent="-342900" algn="just">
              <a:spcBef>
                <a:spcPts val="0"/>
              </a:spcBef>
              <a:spcAft>
                <a:spcPts val="1200"/>
              </a:spcAft>
              <a:buClr>
                <a:srgbClr val="000000"/>
              </a:buClr>
              <a:buSzPts val="2000"/>
              <a:buFont typeface="Arial" panose="020B0604020202020204" pitchFamily="34" charset="0"/>
              <a:buChar char="•"/>
              <a:defRPr>
                <a:latin typeface="Museo Slab 300"/>
                <a:ea typeface="Museo Slab 300"/>
                <a:cs typeface="Museo Slab 300"/>
                <a:sym typeface="Museo Slab 300"/>
              </a:defRPr>
            </a:pPr>
            <a:endParaRPr lang="en-US" dirty="0"/>
          </a:p>
          <a:p>
            <a:pPr marL="285750" indent="-285750" algn="just">
              <a:spcBef>
                <a:spcPts val="0"/>
              </a:spcBef>
              <a:buClr>
                <a:srgbClr val="000000"/>
              </a:buClr>
              <a:buSzPts val="2000"/>
              <a:buFont typeface="Arial"/>
              <a:buChar char="•"/>
              <a:defRPr>
                <a:latin typeface="Museo Slab 300"/>
                <a:ea typeface="Museo Slab 300"/>
                <a:cs typeface="Museo Slab 300"/>
                <a:sym typeface="Museo Slab 300"/>
              </a:defRPr>
            </a:pPr>
            <a:endParaRPr dirty="0"/>
          </a:p>
        </p:txBody>
      </p:sp>
      <p:sp>
        <p:nvSpPr>
          <p:cNvPr id="267" name="Google Shape;191;p12"/>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xfrm>
            <a:off x="1143000" y="1335387"/>
            <a:ext cx="10058400" cy="683913"/>
          </a:xfrm>
          <a:prstGeom prst="rect">
            <a:avLst/>
          </a:prstGeom>
        </p:spPr>
        <p:txBody>
          <a:bodyPr/>
          <a:lstStyle>
            <a:lvl1pPr>
              <a:defRPr>
                <a:latin typeface="Effra  "/>
                <a:ea typeface="Effra  "/>
                <a:cs typeface="Effra  "/>
                <a:sym typeface="Effra  "/>
              </a:defRPr>
            </a:lvl1pPr>
          </a:lstStyle>
          <a:p>
            <a:r>
              <a:rPr dirty="0">
                <a:latin typeface="Effra" panose="020B0603020203020204" pitchFamily="34" charset="0"/>
                <a:cs typeface="Effra" panose="020B0603020203020204" pitchFamily="34" charset="0"/>
              </a:rPr>
              <a:t>Summary of Recommendations</a:t>
            </a:r>
          </a:p>
        </p:txBody>
      </p:sp>
      <p:sp>
        <p:nvSpPr>
          <p:cNvPr id="271" name="Text Placeholder 2"/>
          <p:cNvSpPr txBox="1">
            <a:spLocks noGrp="1"/>
          </p:cNvSpPr>
          <p:nvPr>
            <p:ph type="body" idx="1"/>
          </p:nvPr>
        </p:nvSpPr>
        <p:spPr>
          <a:xfrm>
            <a:off x="990600" y="1842183"/>
            <a:ext cx="10035024" cy="4151849"/>
          </a:xfrm>
          <a:prstGeom prst="rect">
            <a:avLst/>
          </a:prstGeom>
        </p:spPr>
        <p:txBody>
          <a:bodyPr>
            <a:normAutofit lnSpcReduction="10000"/>
          </a:bodyPr>
          <a:lstStyle/>
          <a:p>
            <a:pPr marL="198882" defTabSz="795527">
              <a:spcBef>
                <a:spcPts val="800"/>
              </a:spcBef>
              <a:buClr>
                <a:srgbClr val="000000"/>
              </a:buClr>
              <a:buSzPts val="1700"/>
              <a:defRPr sz="1740">
                <a:latin typeface="Museo Slab 300"/>
                <a:ea typeface="Museo Slab 300"/>
                <a:cs typeface="Museo Slab 300"/>
                <a:sym typeface="Museo Slab 300"/>
              </a:defRPr>
            </a:pPr>
            <a:r>
              <a:rPr lang="en-US" sz="1800" b="1" dirty="0"/>
              <a:t>Creation of a Strategic Committee: aims</a:t>
            </a:r>
          </a:p>
          <a:p>
            <a:pPr marL="198882" defTabSz="795527">
              <a:spcBef>
                <a:spcPts val="800"/>
              </a:spcBef>
              <a:buClr>
                <a:srgbClr val="000000"/>
              </a:buClr>
              <a:buSzPts val="1700"/>
              <a:defRPr sz="1740">
                <a:latin typeface="Museo Slab 300"/>
                <a:ea typeface="Museo Slab 300"/>
                <a:cs typeface="Museo Slab 300"/>
                <a:sym typeface="Museo Slab 300"/>
              </a:defRPr>
            </a:pPr>
            <a:r>
              <a:rPr lang="en-US" sz="1800" b="1" dirty="0">
                <a:solidFill>
                  <a:schemeClr val="tx1"/>
                </a:solidFill>
              </a:rPr>
              <a:t>	Information gathering/ </a:t>
            </a:r>
            <a:r>
              <a:rPr sz="1800" b="1" dirty="0">
                <a:solidFill>
                  <a:schemeClr val="tx1"/>
                </a:solidFill>
              </a:rPr>
              <a:t>Teaming</a:t>
            </a:r>
            <a:r>
              <a:rPr lang="en-US" sz="1800" b="1" dirty="0">
                <a:solidFill>
                  <a:schemeClr val="tx1"/>
                </a:solidFill>
              </a:rPr>
              <a:t> Building</a:t>
            </a:r>
            <a:endParaRPr sz="1800" b="1" dirty="0">
              <a:solidFill>
                <a:schemeClr val="tx1"/>
              </a:solidFill>
            </a:endParaRPr>
          </a:p>
          <a:p>
            <a:pPr marL="1085850" lvl="1" indent="-400050" defTabSz="795527">
              <a:spcBef>
                <a:spcPts val="800"/>
              </a:spcBef>
              <a:buSzPct val="100000"/>
              <a:buFont typeface="Arial" panose="020B0604020202020204" pitchFamily="34" charset="0"/>
              <a:buChar char="•"/>
              <a:defRPr sz="1740">
                <a:latin typeface="Museo Slab 300"/>
                <a:ea typeface="Museo Slab 300"/>
                <a:cs typeface="Museo Slab 300"/>
                <a:sym typeface="Museo Slab 300"/>
              </a:defRPr>
            </a:pPr>
            <a:r>
              <a:rPr lang="en-US" sz="1800" dirty="0">
                <a:solidFill>
                  <a:schemeClr val="tx1"/>
                </a:solidFill>
              </a:rPr>
              <a:t>I</a:t>
            </a:r>
            <a:r>
              <a:rPr sz="1800" dirty="0">
                <a:solidFill>
                  <a:schemeClr val="tx1"/>
                </a:solidFill>
              </a:rPr>
              <a:t>ntelligence gathering: Gather information from granting agencies/foundations and disseminate to campus</a:t>
            </a:r>
            <a:endParaRPr lang="en-US" sz="1800" dirty="0">
              <a:solidFill>
                <a:schemeClr val="tx1"/>
              </a:solidFill>
            </a:endParaRPr>
          </a:p>
          <a:p>
            <a:pPr marL="1085850" lvl="3" indent="-400050" defTabSz="795527">
              <a:spcBef>
                <a:spcPts val="800"/>
              </a:spcBef>
              <a:buSzPct val="100000"/>
              <a:buChar char="•"/>
              <a:defRPr sz="1740">
                <a:latin typeface="Museo Slab 300"/>
                <a:ea typeface="Museo Slab 300"/>
                <a:cs typeface="Museo Slab 300"/>
                <a:sym typeface="Museo Slab 300"/>
              </a:defRPr>
            </a:pPr>
            <a:r>
              <a:rPr lang="en-US" sz="1800" dirty="0"/>
              <a:t>Provide a single point of contact for intelligence gathering and dissemination </a:t>
            </a:r>
          </a:p>
          <a:p>
            <a:pPr marL="1085850" lvl="3" indent="-400050" defTabSz="795527">
              <a:spcBef>
                <a:spcPts val="800"/>
              </a:spcBef>
              <a:buSzPct val="100000"/>
              <a:buChar char="•"/>
              <a:defRPr sz="1740">
                <a:latin typeface="Museo Slab 300"/>
                <a:ea typeface="Museo Slab 300"/>
                <a:cs typeface="Museo Slab 300"/>
                <a:sym typeface="Museo Slab 300"/>
              </a:defRPr>
            </a:pPr>
            <a:r>
              <a:rPr lang="en-US" sz="1800" dirty="0"/>
              <a:t>Foster connection between the research community and Economic Development as well as Advancement</a:t>
            </a:r>
            <a:endParaRPr sz="1800" dirty="0">
              <a:solidFill>
                <a:schemeClr val="tx1"/>
              </a:solidFill>
            </a:endParaRPr>
          </a:p>
          <a:p>
            <a:pPr marL="1085850" lvl="1" indent="-400050" defTabSz="795527">
              <a:spcBef>
                <a:spcPts val="800"/>
              </a:spcBef>
              <a:buSzPct val="100000"/>
              <a:buFont typeface="Arial" panose="020B0604020202020204" pitchFamily="34" charset="0"/>
              <a:buChar char="•"/>
              <a:defRPr sz="1740">
                <a:latin typeface="Museo Slab 300"/>
                <a:ea typeface="Museo Slab 300"/>
                <a:cs typeface="Museo Slab 300"/>
                <a:sym typeface="Museo Slab 300"/>
              </a:defRPr>
            </a:pPr>
            <a:r>
              <a:rPr sz="1800" dirty="0">
                <a:solidFill>
                  <a:schemeClr val="tx1"/>
                </a:solidFill>
              </a:rPr>
              <a:t>Collaboration and team building: Establish campus structure that connects both “like” and “unlike” dots</a:t>
            </a:r>
            <a:endParaRPr lang="en-US" sz="1800" dirty="0">
              <a:solidFill>
                <a:schemeClr val="tx1"/>
              </a:solidFill>
            </a:endParaRPr>
          </a:p>
          <a:p>
            <a:pPr marL="1085850" lvl="1" indent="-400050" defTabSz="795527">
              <a:spcBef>
                <a:spcPts val="800"/>
              </a:spcBef>
              <a:buSzPct val="100000"/>
              <a:buFont typeface="Arial" panose="020B0604020202020204" pitchFamily="34" charset="0"/>
              <a:buChar char="•"/>
              <a:defRPr sz="1740">
                <a:latin typeface="Museo Slab 300"/>
                <a:ea typeface="Museo Slab 300"/>
                <a:cs typeface="Museo Slab 300"/>
                <a:sym typeface="Museo Slab 300"/>
              </a:defRPr>
            </a:pPr>
            <a:r>
              <a:rPr lang="en-US" sz="1800" dirty="0">
                <a:solidFill>
                  <a:schemeClr val="tx1"/>
                </a:solidFill>
              </a:rPr>
              <a:t>Create specific temporary “think tanks” to address specific opportunities</a:t>
            </a:r>
          </a:p>
          <a:p>
            <a:pPr marL="685800" lvl="1" indent="0" defTabSz="795527">
              <a:spcBef>
                <a:spcPts val="800"/>
              </a:spcBef>
              <a:buSzPct val="100000"/>
              <a:defRPr sz="1740">
                <a:latin typeface="Museo Slab 300"/>
                <a:ea typeface="Museo Slab 300"/>
                <a:cs typeface="Museo Slab 300"/>
                <a:sym typeface="Museo Slab 300"/>
              </a:defRPr>
            </a:pPr>
            <a:r>
              <a:rPr lang="en-US" sz="1800" b="1" dirty="0">
                <a:solidFill>
                  <a:schemeClr val="tx1"/>
                </a:solidFill>
              </a:rPr>
              <a:t>Promote e</a:t>
            </a:r>
            <a:r>
              <a:rPr sz="1800" b="1" dirty="0">
                <a:solidFill>
                  <a:schemeClr val="tx1"/>
                </a:solidFill>
              </a:rPr>
              <a:t>ntrepreneurship</a:t>
            </a:r>
          </a:p>
          <a:p>
            <a:pPr marL="1143000" lvl="1" indent="-457200" defTabSz="795527">
              <a:spcBef>
                <a:spcPts val="800"/>
              </a:spcBef>
              <a:buSzPct val="100000"/>
              <a:buChar char="•"/>
              <a:defRPr sz="1740">
                <a:latin typeface="Museo Slab 300"/>
                <a:ea typeface="Museo Slab 300"/>
                <a:cs typeface="Museo Slab 300"/>
                <a:sym typeface="Museo Slab 300"/>
              </a:defRPr>
            </a:pPr>
            <a:r>
              <a:rPr sz="1800" dirty="0">
                <a:solidFill>
                  <a:schemeClr val="tx1"/>
                </a:solidFill>
              </a:rPr>
              <a:t>Regular Industry/Faculty workshops</a:t>
            </a:r>
          </a:p>
          <a:p>
            <a:pPr marL="1143000" lvl="1" indent="-457200" defTabSz="795527">
              <a:spcBef>
                <a:spcPts val="800"/>
              </a:spcBef>
              <a:buSzPct val="100000"/>
              <a:buChar char="•"/>
              <a:defRPr sz="1740">
                <a:latin typeface="Museo Slab 300"/>
                <a:ea typeface="Museo Slab 300"/>
                <a:cs typeface="Museo Slab 300"/>
                <a:sym typeface="Museo Slab 300"/>
              </a:defRPr>
            </a:pPr>
            <a:r>
              <a:rPr sz="1800" dirty="0">
                <a:solidFill>
                  <a:schemeClr val="tx1"/>
                </a:solidFill>
              </a:rPr>
              <a:t>Start small --- pilot plan  </a:t>
            </a:r>
          </a:p>
        </p:txBody>
      </p:sp>
      <p:sp>
        <p:nvSpPr>
          <p:cNvPr id="272" name="Slide Number Placeholder 3"/>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1A8BBD-0A19-0D48-8D43-422E57F8BC4E}"/>
              </a:ext>
            </a:extLst>
          </p:cNvPr>
          <p:cNvSpPr txBox="1">
            <a:spLocks noGrp="1"/>
          </p:cNvSpPr>
          <p:nvPr>
            <p:ph type="title"/>
          </p:nvPr>
        </p:nvSpPr>
        <p:spPr>
          <a:xfrm>
            <a:off x="1143000" y="1333500"/>
            <a:ext cx="10058400" cy="683913"/>
          </a:xfrm>
          <a:prstGeom prst="rect">
            <a:avLst/>
          </a:prstGeom>
        </p:spPr>
        <p:txBody>
          <a:bodyPr/>
          <a:lstStyle>
            <a:lvl1pPr>
              <a:defRPr>
                <a:latin typeface="Effra  "/>
                <a:ea typeface="Effra  "/>
                <a:cs typeface="Effra  "/>
                <a:sym typeface="Effra  "/>
              </a:defRPr>
            </a:lvl1pPr>
          </a:lstStyle>
          <a:p>
            <a:r>
              <a:rPr lang="en-US" dirty="0"/>
              <a:t>Costs/Benefits</a:t>
            </a:r>
          </a:p>
        </p:txBody>
      </p:sp>
      <p:sp>
        <p:nvSpPr>
          <p:cNvPr id="274" name="Text Placeholder 6"/>
          <p:cNvSpPr txBox="1">
            <a:spLocks noGrp="1"/>
          </p:cNvSpPr>
          <p:nvPr>
            <p:ph type="body" idx="1"/>
          </p:nvPr>
        </p:nvSpPr>
        <p:spPr>
          <a:xfrm>
            <a:off x="991644" y="2028884"/>
            <a:ext cx="10823130" cy="5424754"/>
          </a:xfrm>
          <a:prstGeom prst="rect">
            <a:avLst/>
          </a:prstGeom>
        </p:spPr>
        <p:txBody>
          <a:bodyPr/>
          <a:lstStyle/>
          <a:p>
            <a:pPr marL="189737" defTabSz="758951">
              <a:spcBef>
                <a:spcPts val="800"/>
              </a:spcBef>
              <a:defRPr sz="1660" b="1">
                <a:latin typeface="Museo Slab 300"/>
                <a:ea typeface="Museo Slab 300"/>
                <a:cs typeface="Museo Slab 300"/>
                <a:sym typeface="Museo Slab 300"/>
              </a:defRPr>
            </a:pPr>
            <a:r>
              <a:rPr dirty="0"/>
              <a:t>Benefits:</a:t>
            </a:r>
          </a:p>
          <a:p>
            <a:pPr marL="875537" lvl="1" defTabSz="758951">
              <a:spcBef>
                <a:spcPts val="600"/>
              </a:spcBef>
              <a:defRPr sz="1660">
                <a:latin typeface="Museo Slab 300"/>
                <a:ea typeface="Museo Slab 300"/>
                <a:cs typeface="Museo Slab 300"/>
                <a:sym typeface="Museo Slab 300"/>
              </a:defRPr>
            </a:pPr>
            <a:r>
              <a:rPr dirty="0"/>
              <a:t>Enhanced readiness for upcoming proposal calls </a:t>
            </a:r>
          </a:p>
          <a:p>
            <a:pPr marL="875537" lvl="1" defTabSz="758951">
              <a:spcBef>
                <a:spcPts val="600"/>
              </a:spcBef>
              <a:defRPr sz="1660">
                <a:latin typeface="Museo Slab 300"/>
                <a:ea typeface="Museo Slab 300"/>
                <a:cs typeface="Museo Slab 300"/>
                <a:sym typeface="Museo Slab 300"/>
              </a:defRPr>
            </a:pPr>
            <a:r>
              <a:rPr dirty="0"/>
              <a:t>Disseminate information from Federal Granting Agency Workshops</a:t>
            </a:r>
          </a:p>
          <a:p>
            <a:pPr marL="875537" lvl="1" defTabSz="758951">
              <a:spcBef>
                <a:spcPts val="600"/>
              </a:spcBef>
              <a:defRPr sz="1660">
                <a:latin typeface="Museo Slab 300"/>
                <a:ea typeface="Museo Slab 300"/>
                <a:cs typeface="Museo Slab 300"/>
                <a:sym typeface="Museo Slab 300"/>
              </a:defRPr>
            </a:pPr>
            <a:r>
              <a:rPr dirty="0"/>
              <a:t>Build relationships between faculty and donors and foundations</a:t>
            </a:r>
          </a:p>
          <a:p>
            <a:pPr marL="875537" lvl="1" defTabSz="758951">
              <a:spcBef>
                <a:spcPts val="600"/>
              </a:spcBef>
              <a:defRPr sz="1660">
                <a:latin typeface="Museo Slab 300"/>
                <a:ea typeface="Museo Slab 300"/>
                <a:cs typeface="Museo Slab 300"/>
                <a:sym typeface="Museo Slab 300"/>
              </a:defRPr>
            </a:pPr>
            <a:r>
              <a:rPr dirty="0"/>
              <a:t>Seed grants will have high multiplier for follow-on funding</a:t>
            </a:r>
          </a:p>
          <a:p>
            <a:pPr marL="875537" lvl="1" defTabSz="758951">
              <a:spcBef>
                <a:spcPts val="600"/>
              </a:spcBef>
              <a:defRPr sz="1660">
                <a:latin typeface="Museo Slab 300"/>
                <a:ea typeface="Museo Slab 300"/>
                <a:cs typeface="Museo Slab 300"/>
                <a:sym typeface="Museo Slab 300"/>
              </a:defRPr>
            </a:pPr>
            <a:r>
              <a:rPr dirty="0"/>
              <a:t>Nexus for faculty collaboration</a:t>
            </a:r>
          </a:p>
          <a:p>
            <a:pPr marL="875537" lvl="1" defTabSz="758951">
              <a:spcBef>
                <a:spcPts val="600"/>
              </a:spcBef>
              <a:defRPr sz="1660">
                <a:latin typeface="Museo Slab 300"/>
                <a:ea typeface="Museo Slab 300"/>
                <a:cs typeface="Museo Slab 300"/>
                <a:sym typeface="Museo Slab 300"/>
              </a:defRPr>
            </a:pPr>
            <a:r>
              <a:rPr dirty="0"/>
              <a:t>Industrial awards are small, but flexible</a:t>
            </a:r>
            <a:r>
              <a:rPr lang="en-US" dirty="0"/>
              <a:t>: could supplement federal grants and support students</a:t>
            </a:r>
            <a:endParaRPr dirty="0"/>
          </a:p>
          <a:p>
            <a:pPr marL="189737" defTabSz="758951">
              <a:spcBef>
                <a:spcPts val="1200"/>
              </a:spcBef>
              <a:defRPr sz="1660" b="1">
                <a:latin typeface="Museo Slab 300"/>
                <a:ea typeface="Museo Slab 300"/>
                <a:cs typeface="Museo Slab 300"/>
                <a:sym typeface="Museo Slab 300"/>
              </a:defRPr>
            </a:pPr>
            <a:r>
              <a:rPr dirty="0"/>
              <a:t>Cost/Investment:</a:t>
            </a:r>
          </a:p>
          <a:p>
            <a:pPr marL="875537" lvl="1" defTabSz="758951">
              <a:spcBef>
                <a:spcPts val="600"/>
              </a:spcBef>
              <a:defRPr sz="1660">
                <a:latin typeface="Museo Slab 300"/>
                <a:ea typeface="Museo Slab 300"/>
                <a:cs typeface="Museo Slab 300"/>
                <a:sym typeface="Museo Slab 300"/>
              </a:defRPr>
            </a:pPr>
            <a:r>
              <a:rPr dirty="0"/>
              <a:t>$500k annually for ~ 10 seed grants + new-idea funding</a:t>
            </a:r>
          </a:p>
          <a:p>
            <a:pPr marL="875537" lvl="1" defTabSz="758951">
              <a:spcBef>
                <a:spcPts val="600"/>
              </a:spcBef>
              <a:defRPr sz="1660">
                <a:latin typeface="Museo Slab 300"/>
                <a:ea typeface="Museo Slab 300"/>
                <a:cs typeface="Museo Slab 300"/>
                <a:sym typeface="Museo Slab 300"/>
              </a:defRPr>
            </a:pPr>
            <a:r>
              <a:rPr dirty="0"/>
              <a:t>2 FTEs for administration</a:t>
            </a:r>
          </a:p>
          <a:p>
            <a:pPr marL="875537" lvl="1" defTabSz="758951">
              <a:spcBef>
                <a:spcPts val="600"/>
              </a:spcBef>
              <a:defRPr sz="1660">
                <a:latin typeface="Museo Slab 300"/>
                <a:ea typeface="Museo Slab 300"/>
                <a:cs typeface="Museo Slab 300"/>
                <a:sym typeface="Museo Slab 300"/>
              </a:defRPr>
            </a:pPr>
            <a:r>
              <a:rPr dirty="0"/>
              <a:t>Tenure concerns, especially for junior faculty</a:t>
            </a:r>
          </a:p>
          <a:p>
            <a:pPr marL="875537" lvl="1" defTabSz="758951">
              <a:spcBef>
                <a:spcPts val="600"/>
              </a:spcBef>
              <a:defRPr sz="1660">
                <a:latin typeface="Museo Slab 300"/>
                <a:ea typeface="Museo Slab 300"/>
                <a:cs typeface="Museo Slab 300"/>
                <a:sym typeface="Museo Slab 300"/>
              </a:defRPr>
            </a:pPr>
            <a:r>
              <a:rPr dirty="0"/>
              <a:t>SBU-industry contracting is complicated </a:t>
            </a:r>
          </a:p>
          <a:p>
            <a:pPr marL="0" indent="189737" algn="just" defTabSz="758951">
              <a:lnSpc>
                <a:spcPct val="100000"/>
              </a:lnSpc>
              <a:spcBef>
                <a:spcPts val="400"/>
              </a:spcBef>
              <a:defRPr sz="1992">
                <a:latin typeface="Calibri"/>
                <a:ea typeface="Calibri"/>
                <a:cs typeface="Calibri"/>
                <a:sym typeface="Calibri"/>
              </a:defRPr>
            </a:pPr>
            <a:endParaRPr sz="1328" dirty="0">
              <a:solidFill>
                <a:srgbClr val="888888"/>
              </a:solidFill>
            </a:endParaRPr>
          </a:p>
          <a:p>
            <a:pPr marL="189737" defTabSz="758951">
              <a:lnSpc>
                <a:spcPct val="100000"/>
              </a:lnSpc>
              <a:spcBef>
                <a:spcPts val="400"/>
              </a:spcBef>
              <a:defRPr sz="1660" b="1">
                <a:solidFill>
                  <a:srgbClr val="C00000"/>
                </a:solidFill>
                <a:latin typeface="Calibri"/>
                <a:ea typeface="Calibri"/>
                <a:cs typeface="Calibri"/>
                <a:sym typeface="Calibri"/>
              </a:defRPr>
            </a:pPr>
            <a:endParaRPr sz="1328" dirty="0">
              <a:solidFill>
                <a:srgbClr val="888888"/>
              </a:solidFill>
            </a:endParaRPr>
          </a:p>
        </p:txBody>
      </p:sp>
      <p:sp>
        <p:nvSpPr>
          <p:cNvPr id="275" name="Slide Number Placeholder 4"/>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p:cNvSpPr txBox="1">
            <a:spLocks noGrp="1"/>
          </p:cNvSpPr>
          <p:nvPr>
            <p:ph type="title"/>
          </p:nvPr>
        </p:nvSpPr>
        <p:spPr>
          <a:xfrm>
            <a:off x="1143000" y="1399642"/>
            <a:ext cx="10057356" cy="508865"/>
          </a:xfrm>
          <a:prstGeom prst="rect">
            <a:avLst/>
          </a:prstGeom>
          <a:noFill/>
        </p:spPr>
        <p:txBody>
          <a:bodyPr>
            <a:noAutofit/>
          </a:bodyPr>
          <a:lstStyle>
            <a:lvl1pPr defTabSz="749808">
              <a:defRPr sz="3280">
                <a:latin typeface="Effra Heavy"/>
                <a:ea typeface="Effra Heavy"/>
                <a:cs typeface="Effra Heavy"/>
                <a:sym typeface="Effra Heavy"/>
              </a:defRPr>
            </a:lvl1pPr>
          </a:lstStyle>
          <a:p>
            <a:r>
              <a:rPr lang="en-US" sz="4000" dirty="0"/>
              <a:t>A Bold Vision: </a:t>
            </a:r>
            <a:r>
              <a:rPr sz="4000" dirty="0"/>
              <a:t>SBU Innovation Gateway</a:t>
            </a:r>
          </a:p>
        </p:txBody>
      </p:sp>
      <p:sp>
        <p:nvSpPr>
          <p:cNvPr id="2" name="TextBox 1">
            <a:extLst>
              <a:ext uri="{FF2B5EF4-FFF2-40B4-BE49-F238E27FC236}">
                <a16:creationId xmlns:a16="http://schemas.microsoft.com/office/drawing/2014/main" id="{EB1F3E20-4F9D-F64D-8DBC-4CD4F62DF826}"/>
              </a:ext>
            </a:extLst>
          </p:cNvPr>
          <p:cNvSpPr txBox="1"/>
          <p:nvPr/>
        </p:nvSpPr>
        <p:spPr>
          <a:xfrm>
            <a:off x="1103206" y="4263301"/>
            <a:ext cx="3927621" cy="1062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lvl="0" hangingPunct="1">
              <a:tabLst>
                <a:tab pos="2738438" algn="l"/>
              </a:tabLst>
              <a:defRPr sz="1800"/>
            </a:pPr>
            <a:r>
              <a:rPr lang="en-US" sz="2000" b="1" dirty="0">
                <a:solidFill>
                  <a:srgbClr val="A71E23"/>
                </a:solidFill>
                <a:latin typeface="Effra" panose="020B0603020203020204" pitchFamily="34" charset="0"/>
                <a:cs typeface="Effra" panose="020B0603020203020204" pitchFamily="34" charset="0"/>
              </a:rPr>
              <a:t>10-Year Outcomes</a:t>
            </a:r>
          </a:p>
          <a:p>
            <a:pPr hangingPunct="1">
              <a:tabLst>
                <a:tab pos="2446338" algn="l"/>
              </a:tabLst>
              <a:defRPr sz="1800"/>
            </a:pPr>
            <a:r>
              <a:rPr lang="en-US" sz="1600" dirty="0">
                <a:latin typeface="Effra" panose="020B0603020203020204" pitchFamily="34" charset="0"/>
                <a:cs typeface="Effra" panose="020B0603020203020204" pitchFamily="34" charset="0"/>
              </a:rPr>
              <a:t>Economic Impact	</a:t>
            </a:r>
            <a:r>
              <a:rPr lang="en-US" sz="1600" dirty="0">
                <a:latin typeface="Effra" panose="020B0603020203020204" pitchFamily="34" charset="0"/>
                <a:ea typeface="Calibri"/>
                <a:cs typeface="Effra" panose="020B0603020203020204" pitchFamily="34" charset="0"/>
                <a:sym typeface="Calibri"/>
              </a:rPr>
              <a:t> $ 290,000,000</a:t>
            </a:r>
          </a:p>
          <a:p>
            <a:pPr hangingPunct="1">
              <a:tabLst>
                <a:tab pos="3187700" algn="l"/>
                <a:tab pos="3306763" algn="l"/>
              </a:tabLst>
              <a:defRPr sz="1800"/>
            </a:pPr>
            <a:r>
              <a:rPr lang="en-US" sz="1600" dirty="0">
                <a:latin typeface="Effra" panose="020B0603020203020204" pitchFamily="34" charset="0"/>
                <a:cs typeface="Effra" panose="020B0603020203020204" pitchFamily="34" charset="0"/>
              </a:rPr>
              <a:t>Job Creation / Retention	</a:t>
            </a:r>
            <a:r>
              <a:rPr lang="en-US" sz="1600" dirty="0">
                <a:latin typeface="Effra" panose="020B0603020203020204" pitchFamily="34" charset="0"/>
                <a:ea typeface="Calibri"/>
                <a:cs typeface="Effra" panose="020B0603020203020204" pitchFamily="34" charset="0"/>
                <a:sym typeface="Calibri"/>
              </a:rPr>
              <a:t>1,809</a:t>
            </a:r>
          </a:p>
          <a:p>
            <a:pPr lvl="0" hangingPunct="1">
              <a:defRPr sz="1800"/>
            </a:pPr>
            <a:endParaRPr lang="en-US" sz="1600" dirty="0">
              <a:latin typeface="Effra" panose="020B0603020203020204" pitchFamily="34" charset="0"/>
              <a:cs typeface="Effra" panose="020B060302020302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Effra" panose="020B0603020203020204" pitchFamily="34" charset="0"/>
              <a:cs typeface="Effra" panose="020B0603020203020204" pitchFamily="34" charset="0"/>
              <a:sym typeface="Arial"/>
            </a:endParaRPr>
          </a:p>
        </p:txBody>
      </p:sp>
      <p:pic>
        <p:nvPicPr>
          <p:cNvPr id="280" name="Picture 5" descr="Stony Brook University campus"/>
          <p:cNvPicPr>
            <a:picLocks noChangeAspect="1"/>
          </p:cNvPicPr>
          <p:nvPr/>
        </p:nvPicPr>
        <p:blipFill>
          <a:blip r:embed="rId2"/>
          <a:stretch>
            <a:fillRect/>
          </a:stretch>
        </p:blipFill>
        <p:spPr>
          <a:xfrm>
            <a:off x="5255623" y="3906906"/>
            <a:ext cx="3811104" cy="2439816"/>
          </a:xfrm>
          <a:prstGeom prst="rect">
            <a:avLst/>
          </a:prstGeom>
          <a:ln w="12700">
            <a:miter lim="400000"/>
          </a:ln>
        </p:spPr>
      </p:pic>
      <p:sp>
        <p:nvSpPr>
          <p:cNvPr id="283" name="Straight Connector 5">
            <a:extLst>
              <a:ext uri="{C183D7F6-B498-43B3-948B-1728B52AA6E4}">
                <adec:decorative xmlns:adec="http://schemas.microsoft.com/office/drawing/2017/decorative" val="1"/>
              </a:ext>
            </a:extLst>
          </p:cNvPr>
          <p:cNvSpPr/>
          <p:nvPr/>
        </p:nvSpPr>
        <p:spPr>
          <a:xfrm flipV="1">
            <a:off x="1143000" y="3921775"/>
            <a:ext cx="3811105" cy="0"/>
          </a:xfrm>
          <a:prstGeom prst="line">
            <a:avLst/>
          </a:prstGeom>
          <a:ln w="15875">
            <a:solidFill>
              <a:srgbClr val="000000"/>
            </a:solidFill>
          </a:ln>
        </p:spPr>
        <p:txBody>
          <a:bodyPr lIns="45719" rIns="45719"/>
          <a:lstStyle/>
          <a:p>
            <a:endParaRPr/>
          </a:p>
        </p:txBody>
      </p:sp>
      <p:sp>
        <p:nvSpPr>
          <p:cNvPr id="284" name="Straight Connector 12">
            <a:extLst>
              <a:ext uri="{C183D7F6-B498-43B3-948B-1728B52AA6E4}">
                <adec:decorative xmlns:adec="http://schemas.microsoft.com/office/drawing/2017/decorative" val="1"/>
              </a:ext>
            </a:extLst>
          </p:cNvPr>
          <p:cNvSpPr/>
          <p:nvPr/>
        </p:nvSpPr>
        <p:spPr>
          <a:xfrm>
            <a:off x="1136158" y="5468328"/>
            <a:ext cx="3727260" cy="0"/>
          </a:xfrm>
          <a:prstGeom prst="line">
            <a:avLst/>
          </a:prstGeom>
          <a:ln w="15875">
            <a:solidFill>
              <a:srgbClr val="000000"/>
            </a:solidFill>
          </a:ln>
        </p:spPr>
        <p:txBody>
          <a:bodyPr lIns="45719" rIns="45719"/>
          <a:lstStyle/>
          <a:p>
            <a:endParaRPr/>
          </a:p>
        </p:txBody>
      </p:sp>
      <p:sp>
        <p:nvSpPr>
          <p:cNvPr id="278" name="Slide Number Placeholder 3"/>
          <p:cNvSpPr txBox="1">
            <a:spLocks noGrp="1"/>
          </p:cNvSpPr>
          <p:nvPr>
            <p:ph type="sldNum" sz="quarter" idx="2"/>
          </p:nvPr>
        </p:nvSpPr>
        <p:spPr>
          <a:xfrm>
            <a:off x="11025624" y="6355610"/>
            <a:ext cx="174732" cy="22694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3" name="TextBox 2">
            <a:extLst>
              <a:ext uri="{FF2B5EF4-FFF2-40B4-BE49-F238E27FC236}">
                <a16:creationId xmlns:a16="http://schemas.microsoft.com/office/drawing/2014/main" id="{C8CC4C51-F689-0746-A40D-C464A2E0E943}"/>
              </a:ext>
            </a:extLst>
          </p:cNvPr>
          <p:cNvSpPr txBox="1"/>
          <p:nvPr/>
        </p:nvSpPr>
        <p:spPr>
          <a:xfrm>
            <a:off x="1091416" y="1953906"/>
            <a:ext cx="10614211" cy="1964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fontAlgn="ctr"/>
            <a:r>
              <a:rPr lang="en-US" sz="1800" b="1" dirty="0">
                <a:solidFill>
                  <a:srgbClr val="A71E23"/>
                </a:solidFill>
                <a:latin typeface="Effra" panose="020B0603020203020204" pitchFamily="34" charset="0"/>
                <a:ea typeface="Effra Heavy" panose="020B0603020203020204" pitchFamily="34" charset="0"/>
                <a:cs typeface="Effra" panose="020B0603020203020204" pitchFamily="34" charset="0"/>
              </a:rPr>
              <a:t>Purpose</a:t>
            </a:r>
            <a:r>
              <a:rPr lang="en-US" sz="1800" dirty="0">
                <a:latin typeface="Effra" panose="020B0603020203020204" pitchFamily="34" charset="0"/>
                <a:ea typeface="Effra Heavy" panose="020B0603020203020204" pitchFamily="34" charset="0"/>
                <a:cs typeface="Effra" panose="020B0603020203020204" pitchFamily="34" charset="0"/>
              </a:rPr>
              <a:t> ​</a:t>
            </a:r>
            <a:endParaRPr lang="en-US" sz="1600" dirty="0">
              <a:latin typeface="Effra" panose="020B0603020203020204" pitchFamily="34" charset="0"/>
              <a:cs typeface="Effra" panose="020B0603020203020204" pitchFamily="34" charset="0"/>
            </a:endParaRPr>
          </a:p>
          <a:p>
            <a:pPr fontAlgn="ctr"/>
            <a:r>
              <a:rPr lang="en-US" dirty="0">
                <a:latin typeface="Effra" panose="020B0603020203020204" pitchFamily="34" charset="0"/>
                <a:ea typeface="Effra Heavy" panose="020B0603020203020204" pitchFamily="34" charset="0"/>
                <a:cs typeface="Effra" panose="020B0603020203020204" pitchFamily="34" charset="0"/>
              </a:rPr>
              <a:t>Prepare next-generation entrepreneurial STEM workforce. Build regional economic strength</a:t>
            </a:r>
            <a:endParaRPr lang="en-US" sz="1600" dirty="0">
              <a:latin typeface="Effra" panose="020B0603020203020204" pitchFamily="34" charset="0"/>
              <a:cs typeface="Effra" panose="020B0603020203020204" pitchFamily="34" charset="0"/>
            </a:endParaRPr>
          </a:p>
          <a:p>
            <a:pPr fontAlgn="ctr">
              <a:spcBef>
                <a:spcPts val="700"/>
              </a:spcBef>
            </a:pPr>
            <a:r>
              <a:rPr lang="en-US" sz="1800" b="1" dirty="0">
                <a:solidFill>
                  <a:srgbClr val="A71E23"/>
                </a:solidFill>
                <a:latin typeface="Effra" panose="020B0603020203020204" pitchFamily="34" charset="0"/>
                <a:ea typeface="Effra Heavy" panose="020B0603020203020204" pitchFamily="34" charset="0"/>
                <a:cs typeface="Effra" panose="020B0603020203020204" pitchFamily="34" charset="0"/>
              </a:rPr>
              <a:t>Place</a:t>
            </a:r>
            <a:r>
              <a:rPr lang="en-US" sz="1800" dirty="0">
                <a:latin typeface="Effra" panose="020B0603020203020204" pitchFamily="34" charset="0"/>
                <a:ea typeface="Effra Heavy" panose="020B0603020203020204" pitchFamily="34" charset="0"/>
                <a:cs typeface="Effra" panose="020B0603020203020204" pitchFamily="34" charset="0"/>
              </a:rPr>
              <a:t> ​</a:t>
            </a:r>
            <a:endParaRPr lang="en-US" sz="1600" dirty="0">
              <a:latin typeface="Effra" panose="020B0603020203020204" pitchFamily="34" charset="0"/>
              <a:cs typeface="Effra" panose="020B0603020203020204" pitchFamily="34" charset="0"/>
            </a:endParaRPr>
          </a:p>
          <a:p>
            <a:pPr fontAlgn="ctr"/>
            <a:r>
              <a:rPr lang="en-US" dirty="0">
                <a:latin typeface="Effra" panose="020B0603020203020204" pitchFamily="34" charset="0"/>
                <a:ea typeface="Effra Heavy" panose="020B0603020203020204" pitchFamily="34" charset="0"/>
                <a:cs typeface="Effra" panose="020B0603020203020204" pitchFamily="34" charset="0"/>
              </a:rPr>
              <a:t>A multidisciplinary platform for entrepreneurship and innovation that engages students and greater community at all levels  </a:t>
            </a:r>
            <a:endParaRPr lang="en-US" sz="1600" dirty="0">
              <a:latin typeface="Effra" panose="020B0603020203020204" pitchFamily="34" charset="0"/>
              <a:cs typeface="Effra" panose="020B0603020203020204" pitchFamily="34" charset="0"/>
            </a:endParaRPr>
          </a:p>
          <a:p>
            <a:pPr fontAlgn="ctr">
              <a:spcBef>
                <a:spcPts val="700"/>
              </a:spcBef>
            </a:pPr>
            <a:r>
              <a:rPr lang="en-US" sz="1800" b="1" dirty="0">
                <a:solidFill>
                  <a:srgbClr val="A71E23"/>
                </a:solidFill>
                <a:latin typeface="Effra" panose="020B0603020203020204" pitchFamily="34" charset="0"/>
                <a:ea typeface="Effra Heavy" panose="020B0603020203020204" pitchFamily="34" charset="0"/>
                <a:cs typeface="Effra" panose="020B0603020203020204" pitchFamily="34" charset="0"/>
              </a:rPr>
              <a:t>People</a:t>
            </a:r>
            <a:r>
              <a:rPr lang="en-US" sz="1800" dirty="0">
                <a:latin typeface="Effra" panose="020B0603020203020204" pitchFamily="34" charset="0"/>
                <a:ea typeface="Effra Heavy" panose="020B0603020203020204" pitchFamily="34" charset="0"/>
                <a:cs typeface="Effra" panose="020B0603020203020204" pitchFamily="34" charset="0"/>
              </a:rPr>
              <a:t> ​</a:t>
            </a:r>
            <a:endParaRPr lang="en-US" sz="1600" dirty="0">
              <a:latin typeface="Effra" panose="020B0603020203020204" pitchFamily="34" charset="0"/>
              <a:cs typeface="Effra" panose="020B0603020203020204" pitchFamily="34" charset="0"/>
            </a:endParaRPr>
          </a:p>
          <a:p>
            <a:pPr fontAlgn="ctr"/>
            <a:r>
              <a:rPr lang="en-US" dirty="0">
                <a:latin typeface="Effra" panose="020B0603020203020204" pitchFamily="34" charset="0"/>
                <a:ea typeface="Effra Heavy" panose="020B0603020203020204" pitchFamily="34" charset="0"/>
                <a:cs typeface="Effra" panose="020B0603020203020204" pitchFamily="34" charset="0"/>
              </a:rPr>
              <a:t>130,000+ Participants over 10 years from student to executive</a:t>
            </a:r>
            <a:endParaRPr lang="en-US" sz="1600" dirty="0">
              <a:latin typeface="Effra" panose="020B0603020203020204" pitchFamily="34" charset="0"/>
              <a:cs typeface="Effra" panose="020B060302020302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Effra" panose="020B0603020203020204" pitchFamily="34" charset="0"/>
              <a:cs typeface="Effra" panose="020B0603020203020204" pitchFamily="34" charset="0"/>
              <a:sym typeface="Aria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F575F2C-5277-6444-B054-C5DE30B1F157}"/>
              </a:ext>
            </a:extLst>
          </p:cNvPr>
          <p:cNvSpPr>
            <a:spLocks noGrp="1"/>
          </p:cNvSpPr>
          <p:nvPr>
            <p:ph type="title"/>
          </p:nvPr>
        </p:nvSpPr>
        <p:spPr>
          <a:xfrm>
            <a:off x="1066800" y="1194574"/>
            <a:ext cx="10058400" cy="462373"/>
          </a:xfrm>
        </p:spPr>
        <p:txBody>
          <a:bodyPr>
            <a:noAutofit/>
          </a:bodyPr>
          <a:lstStyle/>
          <a:p>
            <a:pPr algn="ctr"/>
            <a:r>
              <a:rPr lang="en-US" sz="4000" dirty="0"/>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2"/>
          <a:stretch>
            <a:fillRect/>
          </a:stretch>
        </p:blipFill>
        <p:spPr>
          <a:xfrm>
            <a:off x="4168902" y="1969005"/>
            <a:ext cx="3810001" cy="3797810"/>
          </a:xfrm>
          <a:prstGeom prst="rect">
            <a:avLst/>
          </a:prstGeom>
          <a:ln w="12700" cap="flat">
            <a:noFill/>
            <a:miter lim="400000"/>
          </a:ln>
          <a:effectLst/>
        </p:spPr>
      </p:pic>
      <p:sp>
        <p:nvSpPr>
          <p:cNvPr id="10" name="Slide Number Placeholder 2">
            <a:extLst>
              <a:ext uri="{FF2B5EF4-FFF2-40B4-BE49-F238E27FC236}">
                <a16:creationId xmlns:a16="http://schemas.microsoft.com/office/drawing/2014/main" id="{2D250AB5-9ED6-824F-A0A6-5A66FB9EAF8F}"/>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extLst>
      <p:ext uri="{BB962C8B-B14F-4D97-AF65-F5344CB8AC3E}">
        <p14:creationId xmlns:p14="http://schemas.microsoft.com/office/powerpoint/2010/main" val="385880741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TotalTime>
  <Words>502</Words>
  <Application>Microsoft Macintosh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vt:i4>
      </vt:variant>
    </vt:vector>
  </HeadingPairs>
  <TitlesOfParts>
    <vt:vector size="24" baseType="lpstr">
      <vt:lpstr>Calibri Light</vt:lpstr>
      <vt:lpstr>Calibri</vt:lpstr>
      <vt:lpstr>Effra</vt:lpstr>
      <vt:lpstr>Museo Slab 500</vt:lpstr>
      <vt:lpstr>Georgia</vt:lpstr>
      <vt:lpstr>Effra Heavy</vt:lpstr>
      <vt:lpstr>Museo Slab 700</vt:lpstr>
      <vt:lpstr>Arial</vt:lpstr>
      <vt:lpstr>Courier New</vt:lpstr>
      <vt:lpstr>Effra  </vt:lpstr>
      <vt:lpstr>Helvetica Neue</vt:lpstr>
      <vt:lpstr>Museo Slab 900</vt:lpstr>
      <vt:lpstr>Museo Slab 300</vt:lpstr>
      <vt:lpstr>Office Theme</vt:lpstr>
      <vt:lpstr>1_Office Theme</vt:lpstr>
      <vt:lpstr>STRATEGIC GROWTH RESEARCH PROPOSAL — April 23, 2021 </vt:lpstr>
      <vt:lpstr>Strategic Growth Research Proposal</vt:lpstr>
      <vt:lpstr>Current State: Existing efforts at SBU</vt:lpstr>
      <vt:lpstr>What We Learned: Information sharing &amp; Team Building</vt:lpstr>
      <vt:lpstr>What We Learned: Industrial Research &amp; Entrepreneurship</vt:lpstr>
      <vt:lpstr>Summary of Recommendations</vt:lpstr>
      <vt:lpstr>Costs/Benefits</vt:lpstr>
      <vt:lpstr>A Bold Vision: SBU Innovation Gateway</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Growth Research Proposal </dc:title>
  <dc:subject/>
  <dc:creator/>
  <cp:keywords/>
  <dc:description/>
  <cp:lastModifiedBy>Allison Schwartz</cp:lastModifiedBy>
  <cp:revision>23</cp:revision>
  <dcterms:modified xsi:type="dcterms:W3CDTF">2021-06-22T17:17:16Z</dcterms:modified>
  <cp:category/>
</cp:coreProperties>
</file>