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8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Effra" panose="020B0603020203020204" pitchFamily="34" charset="0"/>
      <p:regular r:id="rId19"/>
      <p:bold r:id="rId20"/>
      <p:italic r:id="rId21"/>
    </p:embeddedFont>
    <p:embeddedFont>
      <p:font typeface="Effra Heavy" panose="020B0603020203020204" pitchFamily="34" charset="0"/>
      <p:bold r:id="rId22"/>
    </p:embeddedFont>
    <p:embeddedFont>
      <p:font typeface="Museo Slab 300" panose="02000000000000000000" pitchFamily="2" charset="77"/>
      <p:regular r:id="rId23"/>
      <p:italic r:id="rId24"/>
    </p:embeddedFont>
    <p:embeddedFont>
      <p:font typeface="Museo Slab 700" panose="02000000000000000000" pitchFamily="2" charset="77"/>
      <p:regular r:id="rId25"/>
      <p:bold r:id="rId26"/>
    </p:embeddedFont>
    <p:embeddedFont>
      <p:font typeface="Museo Slab 900" panose="02000000000000000000" pitchFamily="2" charset="77"/>
      <p:bold r:id="rId27"/>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1152" userDrawn="1">
          <p15:clr>
            <a:srgbClr val="A4A3A4"/>
          </p15:clr>
        </p15:guide>
        <p15:guide id="2" pos="696" userDrawn="1">
          <p15:clr>
            <a:srgbClr val="A4A3A4"/>
          </p15:clr>
        </p15:guide>
        <p15:guide id="3"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23"/>
    <p:restoredTop sz="94694"/>
  </p:normalViewPr>
  <p:slideViewPr>
    <p:cSldViewPr snapToGrid="0">
      <p:cViewPr varScale="1">
        <p:scale>
          <a:sx n="89" d="100"/>
          <a:sy n="89" d="100"/>
        </p:scale>
        <p:origin x="200" y="768"/>
      </p:cViewPr>
      <p:guideLst>
        <p:guide orient="horz" pos="1152"/>
        <p:guide pos="696"/>
        <p:guide orient="horz" pos="672"/>
      </p:guideLst>
    </p:cSldViewPr>
  </p:slideViewPr>
  <p:outlineViewPr>
    <p:cViewPr>
      <p:scale>
        <a:sx n="33" d="100"/>
        <a:sy n="33" d="100"/>
      </p:scale>
      <p:origin x="0" y="-7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1" name="Shape 201"/>
          <p:cNvSpPr>
            <a:spLocks noGrp="1" noRot="1" noChangeAspect="1"/>
          </p:cNvSpPr>
          <p:nvPr>
            <p:ph type="sldImg"/>
          </p:nvPr>
        </p:nvSpPr>
        <p:spPr>
          <a:xfrm>
            <a:off x="1143000" y="685800"/>
            <a:ext cx="4572000" cy="3429000"/>
          </a:xfrm>
          <a:prstGeom prst="rect">
            <a:avLst/>
          </a:prstGeom>
        </p:spPr>
        <p:txBody>
          <a:bodyPr/>
          <a:lstStyle/>
          <a:p>
            <a:endParaRPr/>
          </a:p>
        </p:txBody>
      </p:sp>
      <p:sp>
        <p:nvSpPr>
          <p:cNvPr id="202" name="Shape 20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18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575642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ti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Slide: Option 1">
    <p:spTree>
      <p:nvGrpSpPr>
        <p:cNvPr id="1" name=""/>
        <p:cNvGrpSpPr/>
        <p:nvPr/>
      </p:nvGrpSpPr>
      <p:grpSpPr>
        <a:xfrm>
          <a:off x="0" y="0"/>
          <a:ext cx="0" cy="0"/>
          <a:chOff x="0" y="0"/>
          <a:chExt cx="0" cy="0"/>
        </a:xfrm>
      </p:grpSpPr>
      <p:pic>
        <p:nvPicPr>
          <p:cNvPr id="1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1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1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1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20"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pic>
        <p:nvPicPr>
          <p:cNvPr id="21" name="Picture 7" descr="Picture 7"/>
          <p:cNvPicPr>
            <a:picLocks noChangeAspect="1"/>
          </p:cNvPicPr>
          <p:nvPr/>
        </p:nvPicPr>
        <p:blipFill>
          <a:blip r:embed="rId6"/>
          <a:stretch>
            <a:fillRect/>
          </a:stretch>
        </p:blipFill>
        <p:spPr>
          <a:xfrm>
            <a:off x="-4948" y="0"/>
            <a:ext cx="12201897" cy="6858000"/>
          </a:xfrm>
          <a:prstGeom prst="rect">
            <a:avLst/>
          </a:prstGeom>
          <a:ln w="12700">
            <a:miter lim="400000"/>
          </a:ln>
        </p:spPr>
      </p:pic>
      <p:sp>
        <p:nvSpPr>
          <p:cNvPr id="23"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24" name="Picture 11" descr="Picture 11"/>
          <p:cNvPicPr>
            <a:picLocks noChangeAspect="1"/>
          </p:cNvPicPr>
          <p:nvPr/>
        </p:nvPicPr>
        <p:blipFill>
          <a:blip r:embed="rId7"/>
          <a:stretch>
            <a:fillRect/>
          </a:stretch>
        </p:blipFill>
        <p:spPr>
          <a:xfrm>
            <a:off x="1066799" y="650904"/>
            <a:ext cx="3874959" cy="654924"/>
          </a:xfrm>
          <a:prstGeom prst="rect">
            <a:avLst/>
          </a:prstGeom>
          <a:ln w="12700">
            <a:miter lim="400000"/>
          </a:ln>
        </p:spPr>
      </p:pic>
      <p:sp>
        <p:nvSpPr>
          <p:cNvPr id="25" name="Straight Connector 12"/>
          <p:cNvSpPr/>
          <p:nvPr/>
        </p:nvSpPr>
        <p:spPr>
          <a:xfrm>
            <a:off x="1066800" y="4793200"/>
            <a:ext cx="10058401" cy="1"/>
          </a:xfrm>
          <a:prstGeom prst="line">
            <a:avLst/>
          </a:prstGeom>
          <a:ln w="25400" cap="rnd">
            <a:solidFill>
              <a:srgbClr val="FFFFFF"/>
            </a:solidFill>
            <a:prstDash val="sysDot"/>
          </a:ln>
        </p:spPr>
        <p:txBody>
          <a:bodyPr lIns="45719" rIns="45719"/>
          <a:lstStyle/>
          <a:p>
            <a:endParaRPr/>
          </a:p>
        </p:txBody>
      </p:sp>
      <p:pic>
        <p:nvPicPr>
          <p:cNvPr id="26" name="Picture 14" descr="Picture 14"/>
          <p:cNvPicPr>
            <a:picLocks noChangeAspect="1"/>
          </p:cNvPicPr>
          <p:nvPr/>
        </p:nvPicPr>
        <p:blipFill>
          <a:blip r:embed="rId8"/>
          <a:stretch>
            <a:fillRect/>
          </a:stretch>
        </p:blipFill>
        <p:spPr>
          <a:xfrm>
            <a:off x="1066799" y="1883087"/>
            <a:ext cx="6489978" cy="2388677"/>
          </a:xfrm>
          <a:prstGeom prst="rect">
            <a:avLst/>
          </a:prstGeom>
          <a:ln w="12700">
            <a:miter lim="400000"/>
          </a:ln>
        </p:spPr>
      </p:pic>
      <p:sp>
        <p:nvSpPr>
          <p:cNvPr id="13" name="Title 2">
            <a:extLst>
              <a:ext uri="{FF2B5EF4-FFF2-40B4-BE49-F238E27FC236}">
                <a16:creationId xmlns:a16="http://schemas.microsoft.com/office/drawing/2014/main" id="{49652B23-FFBD-FA42-87B3-BBD73B333DA4}"/>
              </a:ext>
            </a:extLst>
          </p:cNvPr>
          <p:cNvSpPr>
            <a:spLocks noGrp="1"/>
          </p:cNvSpPr>
          <p:nvPr>
            <p:ph type="title" hasCustomPrompt="1"/>
          </p:nvPr>
        </p:nvSpPr>
        <p:spPr>
          <a:xfrm>
            <a:off x="1061852" y="5069122"/>
            <a:ext cx="10138504" cy="654924"/>
          </a:xfrm>
        </p:spPr>
        <p:txBody>
          <a:bodyPr>
            <a:noAutofit/>
          </a:bodyPr>
          <a:lstStyle>
            <a:lvl1pPr>
              <a:defRPr sz="2000" b="1" i="0">
                <a:solidFill>
                  <a:schemeClr val="bg1"/>
                </a:solidFill>
                <a:latin typeface="Museo Slab 700" panose="02000000000000000000" pitchFamily="2" charset="77"/>
              </a:defRPr>
            </a:lvl1pPr>
          </a:lstStyle>
          <a:p>
            <a:r>
              <a:rPr lang="en-US" dirty="0"/>
              <a:t>SUBTITLE OF PRESENTATION • DATE • Presenter Name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Hed, Bullets, 3 Photos">
    <p:spTree>
      <p:nvGrpSpPr>
        <p:cNvPr id="1" name=""/>
        <p:cNvGrpSpPr/>
        <p:nvPr/>
      </p:nvGrpSpPr>
      <p:grpSpPr>
        <a:xfrm>
          <a:off x="0" y="0"/>
          <a:ext cx="0" cy="0"/>
          <a:chOff x="0" y="0"/>
          <a:chExt cx="0" cy="0"/>
        </a:xfrm>
      </p:grpSpPr>
      <p:sp>
        <p:nvSpPr>
          <p:cNvPr id="128" name="Body Level One…"/>
          <p:cNvSpPr txBox="1">
            <a:spLocks noGrp="1"/>
          </p:cNvSpPr>
          <p:nvPr>
            <p:ph type="body" sz="quarter" idx="1" hasCustomPrompt="1"/>
          </p:nvPr>
        </p:nvSpPr>
        <p:spPr>
          <a:xfrm>
            <a:off x="1066800" y="2225714"/>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29"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30" name="Picture Placeholder 2"/>
          <p:cNvSpPr>
            <a:spLocks noGrp="1"/>
          </p:cNvSpPr>
          <p:nvPr>
            <p:ph type="pic" sz="quarter" idx="13"/>
          </p:nvPr>
        </p:nvSpPr>
        <p:spPr>
          <a:xfrm>
            <a:off x="5854148" y="1320800"/>
            <a:ext cx="2603009" cy="4343400"/>
          </a:xfrm>
          <a:prstGeom prst="rect">
            <a:avLst/>
          </a:prstGeom>
        </p:spPr>
        <p:txBody>
          <a:bodyPr lIns="91439" rIns="91439"/>
          <a:lstStyle/>
          <a:p>
            <a:endParaRPr/>
          </a:p>
        </p:txBody>
      </p:sp>
      <p:sp>
        <p:nvSpPr>
          <p:cNvPr id="131" name="Picture Placeholder 2"/>
          <p:cNvSpPr>
            <a:spLocks noGrp="1"/>
          </p:cNvSpPr>
          <p:nvPr>
            <p:ph type="pic" sz="quarter" idx="14"/>
          </p:nvPr>
        </p:nvSpPr>
        <p:spPr>
          <a:xfrm>
            <a:off x="8537712" y="1320800"/>
            <a:ext cx="2587488" cy="2112746"/>
          </a:xfrm>
          <a:prstGeom prst="rect">
            <a:avLst/>
          </a:prstGeom>
        </p:spPr>
        <p:txBody>
          <a:bodyPr lIns="91439" rIns="91439"/>
          <a:lstStyle/>
          <a:p>
            <a:endParaRPr/>
          </a:p>
        </p:txBody>
      </p:sp>
      <p:sp>
        <p:nvSpPr>
          <p:cNvPr id="132" name="Picture Placeholder 2"/>
          <p:cNvSpPr>
            <a:spLocks noGrp="1"/>
          </p:cNvSpPr>
          <p:nvPr>
            <p:ph type="pic" sz="quarter" idx="15"/>
          </p:nvPr>
        </p:nvSpPr>
        <p:spPr>
          <a:xfrm>
            <a:off x="8537712" y="3529726"/>
            <a:ext cx="2587488" cy="2134474"/>
          </a:xfrm>
          <a:prstGeom prst="rect">
            <a:avLst/>
          </a:prstGeom>
        </p:spPr>
        <p:txBody>
          <a:bodyPr lIns="91439" rIns="91439"/>
          <a:lstStyle/>
          <a:p>
            <a:endParaRPr/>
          </a:p>
        </p:txBody>
      </p:sp>
      <p:sp>
        <p:nvSpPr>
          <p:cNvPr id="133"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Hed &amp; Headshot Photos With Title">
    <p:spTree>
      <p:nvGrpSpPr>
        <p:cNvPr id="1" name=""/>
        <p:cNvGrpSpPr/>
        <p:nvPr/>
      </p:nvGrpSpPr>
      <p:grpSpPr>
        <a:xfrm>
          <a:off x="0" y="0"/>
          <a:ext cx="0" cy="0"/>
          <a:chOff x="0" y="0"/>
          <a:chExt cx="0" cy="0"/>
        </a:xfrm>
      </p:grpSpPr>
      <p:sp>
        <p:nvSpPr>
          <p:cNvPr id="140"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41" name="Picture Placeholder 2"/>
          <p:cNvSpPr>
            <a:spLocks noGrp="1"/>
          </p:cNvSpPr>
          <p:nvPr>
            <p:ph type="pic" sz="quarter" idx="13"/>
          </p:nvPr>
        </p:nvSpPr>
        <p:spPr>
          <a:xfrm>
            <a:off x="4778900" y="2266124"/>
            <a:ext cx="2603009" cy="2652387"/>
          </a:xfrm>
          <a:prstGeom prst="rect">
            <a:avLst/>
          </a:prstGeom>
        </p:spPr>
        <p:txBody>
          <a:bodyPr lIns="91439" rIns="91439"/>
          <a:lstStyle/>
          <a:p>
            <a:endParaRPr/>
          </a:p>
        </p:txBody>
      </p:sp>
      <p:sp>
        <p:nvSpPr>
          <p:cNvPr id="142" name="Picture Placeholder 2"/>
          <p:cNvSpPr>
            <a:spLocks noGrp="1"/>
          </p:cNvSpPr>
          <p:nvPr>
            <p:ph type="pic" sz="quarter" idx="14"/>
          </p:nvPr>
        </p:nvSpPr>
        <p:spPr>
          <a:xfrm>
            <a:off x="1919222" y="2266124"/>
            <a:ext cx="2603008" cy="2652387"/>
          </a:xfrm>
          <a:prstGeom prst="rect">
            <a:avLst/>
          </a:prstGeom>
        </p:spPr>
        <p:txBody>
          <a:bodyPr lIns="91439" rIns="91439"/>
          <a:lstStyle/>
          <a:p>
            <a:endParaRPr/>
          </a:p>
        </p:txBody>
      </p:sp>
      <p:sp>
        <p:nvSpPr>
          <p:cNvPr id="143" name="Picture Placeholder 2"/>
          <p:cNvSpPr>
            <a:spLocks noGrp="1"/>
          </p:cNvSpPr>
          <p:nvPr>
            <p:ph type="pic" sz="quarter" idx="15"/>
          </p:nvPr>
        </p:nvSpPr>
        <p:spPr>
          <a:xfrm>
            <a:off x="7595164" y="2266124"/>
            <a:ext cx="2603009" cy="2652387"/>
          </a:xfrm>
          <a:prstGeom prst="rect">
            <a:avLst/>
          </a:prstGeom>
        </p:spPr>
        <p:txBody>
          <a:bodyPr lIns="91439" rIns="91439"/>
          <a:lstStyle/>
          <a:p>
            <a:endParaRPr/>
          </a:p>
        </p:txBody>
      </p:sp>
      <p:sp>
        <p:nvSpPr>
          <p:cNvPr id="144" name="Body Level One…"/>
          <p:cNvSpPr txBox="1">
            <a:spLocks noGrp="1"/>
          </p:cNvSpPr>
          <p:nvPr>
            <p:ph type="body" sz="quarter" idx="1" hasCustomPrompt="1"/>
          </p:nvPr>
        </p:nvSpPr>
        <p:spPr>
          <a:xfrm>
            <a:off x="1919222" y="5076073"/>
            <a:ext cx="2603008" cy="564331"/>
          </a:xfrm>
          <a:prstGeom prst="rect">
            <a:avLst/>
          </a:prstGeom>
        </p:spPr>
        <p:txBody>
          <a:bodyPr lIns="0" tIns="0" rIns="0" bIns="0">
            <a:normAutofit/>
          </a:bodyPr>
          <a:lstStyle>
            <a:lvl1pPr marL="0" indent="0" algn="ctr">
              <a:buSzTx/>
              <a:buFontTx/>
              <a:buNone/>
              <a:defRPr sz="1800" b="1">
                <a:solidFill>
                  <a:srgbClr val="AB1500"/>
                </a:solidFill>
                <a:latin typeface="Museo Slab 700"/>
                <a:ea typeface="Museo Slab 700"/>
                <a:cs typeface="Museo Slab 700"/>
                <a:sym typeface="Museo Slab 700"/>
              </a:defRPr>
            </a:lvl1pPr>
            <a:lvl2pPr marL="0" indent="11113" algn="ctr">
              <a:buSzTx/>
              <a:buFontTx/>
              <a:buNone/>
              <a:defRPr sz="1800" b="1">
                <a:solidFill>
                  <a:srgbClr val="AB1500"/>
                </a:solidFill>
                <a:latin typeface="Museo Slab 700"/>
                <a:ea typeface="Museo Slab 700"/>
                <a:cs typeface="Museo Slab 700"/>
                <a:sym typeface="Museo Slab 700"/>
              </a:defRPr>
            </a:lvl2pPr>
            <a:lvl3pPr marL="0" indent="236536" algn="ctr">
              <a:buSzTx/>
              <a:buFontTx/>
              <a:buNone/>
              <a:defRPr sz="1800" b="1">
                <a:solidFill>
                  <a:srgbClr val="AB1500"/>
                </a:solidFill>
                <a:latin typeface="Museo Slab 700"/>
                <a:ea typeface="Museo Slab 700"/>
                <a:cs typeface="Museo Slab 700"/>
                <a:sym typeface="Museo Slab 700"/>
              </a:defRPr>
            </a:lvl3pPr>
            <a:lvl4pPr marL="0" indent="1371600" algn="ctr">
              <a:buSzTx/>
              <a:buFontTx/>
              <a:buNone/>
              <a:defRPr sz="1800" b="1">
                <a:solidFill>
                  <a:srgbClr val="AB1500"/>
                </a:solidFill>
                <a:latin typeface="Museo Slab 700"/>
                <a:ea typeface="Museo Slab 700"/>
                <a:cs typeface="Museo Slab 700"/>
                <a:sym typeface="Museo Slab 700"/>
              </a:defRPr>
            </a:lvl4pPr>
            <a:lvl5pPr marL="0" indent="1828800" algn="ctr">
              <a:buSzTx/>
              <a:buFontTx/>
              <a:buNone/>
              <a:defRPr sz="1800" b="1">
                <a:solidFill>
                  <a:srgbClr val="AB1500"/>
                </a:solidFill>
                <a:latin typeface="Museo Slab 700"/>
                <a:ea typeface="Museo Slab 700"/>
                <a:cs typeface="Museo Slab 700"/>
                <a:sym typeface="Museo Slab 700"/>
              </a:defRPr>
            </a:lvl5pPr>
          </a:lstStyle>
          <a:p>
            <a:r>
              <a:t>Name</a:t>
            </a:r>
          </a:p>
          <a:p>
            <a:pPr lvl="1"/>
            <a:endParaRPr/>
          </a:p>
          <a:p>
            <a:pPr lvl="2"/>
            <a:endParaRPr/>
          </a:p>
          <a:p>
            <a:pPr lvl="3"/>
            <a:endParaRPr/>
          </a:p>
          <a:p>
            <a:pPr lvl="4"/>
            <a:endParaRPr/>
          </a:p>
        </p:txBody>
      </p:sp>
      <p:sp>
        <p:nvSpPr>
          <p:cNvPr id="145" name="Text Placeholder 2"/>
          <p:cNvSpPr>
            <a:spLocks noGrp="1"/>
          </p:cNvSpPr>
          <p:nvPr>
            <p:ph type="body" sz="quarter" idx="16" hasCustomPrompt="1"/>
          </p:nvPr>
        </p:nvSpPr>
        <p:spPr>
          <a:xfrm>
            <a:off x="4777925"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46" name="Text Placeholder 2"/>
          <p:cNvSpPr>
            <a:spLocks noGrp="1"/>
          </p:cNvSpPr>
          <p:nvPr>
            <p:ph type="body" sz="quarter" idx="17" hasCustomPrompt="1"/>
          </p:nvPr>
        </p:nvSpPr>
        <p:spPr>
          <a:xfrm>
            <a:off x="7598126" y="5076073"/>
            <a:ext cx="2603009" cy="564331"/>
          </a:xfrm>
          <a:prstGeom prst="rect">
            <a:avLst/>
          </a:prstGeom>
        </p:spPr>
        <p:txBody>
          <a:bodyPr lIns="0" tIns="0" rIns="0" bIns="0">
            <a:normAutofit/>
          </a:bodyPr>
          <a:lstStyle>
            <a:lvl1pPr marL="0" indent="0" algn="ctr" defTabSz="768095">
              <a:spcBef>
                <a:spcPts val="800"/>
              </a:spcBef>
              <a:buSzTx/>
              <a:buFontTx/>
              <a:buNone/>
              <a:defRPr sz="1512" b="1">
                <a:solidFill>
                  <a:srgbClr val="AB1500"/>
                </a:solidFill>
                <a:latin typeface="Museo Slab 700"/>
                <a:ea typeface="Museo Slab 700"/>
                <a:cs typeface="Museo Slab 700"/>
                <a:sym typeface="Museo Slab 700"/>
              </a:defRPr>
            </a:lvl1pPr>
          </a:lstStyle>
          <a:p>
            <a:r>
              <a:t>Name
Title</a:t>
            </a:r>
          </a:p>
        </p:txBody>
      </p:sp>
      <p:sp>
        <p:nvSpPr>
          <p:cNvPr id="147" name="1-Line Headline Here"/>
          <p:cNvSpPr txBox="1">
            <a:spLocks noGrp="1"/>
          </p:cNvSpPr>
          <p:nvPr>
            <p:ph type="title" hasCustomPrompt="1"/>
          </p:nvPr>
        </p:nvSpPr>
        <p:spPr>
          <a:xfrm>
            <a:off x="1066800" y="1371600"/>
            <a:ext cx="10058400" cy="571501"/>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Full Slide Photo">
    <p:spTree>
      <p:nvGrpSpPr>
        <p:cNvPr id="1" name=""/>
        <p:cNvGrpSpPr/>
        <p:nvPr/>
      </p:nvGrpSpPr>
      <p:grpSpPr>
        <a:xfrm>
          <a:off x="0" y="0"/>
          <a:ext cx="0" cy="0"/>
          <a:chOff x="0" y="0"/>
          <a:chExt cx="0" cy="0"/>
        </a:xfrm>
      </p:grpSpPr>
      <p:sp>
        <p:nvSpPr>
          <p:cNvPr id="154" name="Picture Placeholder 2"/>
          <p:cNvSpPr>
            <a:spLocks noGrp="1"/>
          </p:cNvSpPr>
          <p:nvPr>
            <p:ph type="pic" idx="13"/>
          </p:nvPr>
        </p:nvSpPr>
        <p:spPr>
          <a:xfrm>
            <a:off x="212244" y="0"/>
            <a:ext cx="11758085" cy="6858000"/>
          </a:xfrm>
          <a:prstGeom prst="rect">
            <a:avLst/>
          </a:prstGeom>
        </p:spPr>
        <p:txBody>
          <a:bodyPr lIns="91439" rIns="91439"/>
          <a:lstStyle/>
          <a:p>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Large Photo With Caption">
    <p:spTree>
      <p:nvGrpSpPr>
        <p:cNvPr id="1" name=""/>
        <p:cNvGrpSpPr/>
        <p:nvPr/>
      </p:nvGrpSpPr>
      <p:grpSpPr>
        <a:xfrm>
          <a:off x="0" y="0"/>
          <a:ext cx="0" cy="0"/>
          <a:chOff x="0" y="0"/>
          <a:chExt cx="0" cy="0"/>
        </a:xfrm>
      </p:grpSpPr>
      <p:pic>
        <p:nvPicPr>
          <p:cNvPr id="162"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63" name="Body Level One…"/>
          <p:cNvSpPr txBox="1">
            <a:spLocks noGrp="1"/>
          </p:cNvSpPr>
          <p:nvPr>
            <p:ph type="body" sz="quarter" idx="1" hasCustomPrompt="1"/>
          </p:nvPr>
        </p:nvSpPr>
        <p:spPr>
          <a:xfrm>
            <a:off x="1066800" y="5493334"/>
            <a:ext cx="10058400" cy="616650"/>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Photo Caption Here</a:t>
            </a:r>
          </a:p>
          <a:p>
            <a:pPr lvl="1"/>
            <a:endParaRPr/>
          </a:p>
          <a:p>
            <a:pPr lvl="2"/>
            <a:endParaRPr/>
          </a:p>
          <a:p>
            <a:pPr lvl="3"/>
            <a:endParaRPr/>
          </a:p>
          <a:p>
            <a:pPr lvl="4"/>
            <a:endParaRPr/>
          </a:p>
        </p:txBody>
      </p:sp>
      <p:sp>
        <p:nvSpPr>
          <p:cNvPr id="164"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65"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66" name="Straight Connector 12"/>
          <p:cNvSpPr/>
          <p:nvPr/>
        </p:nvSpPr>
        <p:spPr>
          <a:xfrm>
            <a:off x="1066800" y="5999967"/>
            <a:ext cx="10058401" cy="1"/>
          </a:xfrm>
          <a:prstGeom prst="line">
            <a:avLst/>
          </a:prstGeom>
          <a:ln w="25400" cap="rnd">
            <a:solidFill>
              <a:srgbClr val="FFFFFF"/>
            </a:solidFill>
            <a:prstDash val="sysDot"/>
          </a:ln>
        </p:spPr>
        <p:txBody>
          <a:bodyPr lIns="45719" rIns="45719"/>
          <a:lstStyle/>
          <a:p>
            <a:endParaRPr/>
          </a:p>
        </p:txBody>
      </p:sp>
      <p:pic>
        <p:nvPicPr>
          <p:cNvPr id="167"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68" name="Picture Placeholder 2"/>
          <p:cNvSpPr>
            <a:spLocks noGrp="1"/>
          </p:cNvSpPr>
          <p:nvPr>
            <p:ph type="pic" idx="13"/>
          </p:nvPr>
        </p:nvSpPr>
        <p:spPr>
          <a:xfrm>
            <a:off x="1087119" y="1320800"/>
            <a:ext cx="10038082" cy="4010936"/>
          </a:xfrm>
          <a:prstGeom prst="rect">
            <a:avLst/>
          </a:prstGeom>
        </p:spPr>
        <p:txBody>
          <a:bodyPr lIns="91439" rIns="91439"/>
          <a:lstStyle/>
          <a:p>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 Photos With Captions">
    <p:spTree>
      <p:nvGrpSpPr>
        <p:cNvPr id="1" name=""/>
        <p:cNvGrpSpPr/>
        <p:nvPr/>
      </p:nvGrpSpPr>
      <p:grpSpPr>
        <a:xfrm>
          <a:off x="0" y="0"/>
          <a:ext cx="0" cy="0"/>
          <a:chOff x="0" y="0"/>
          <a:chExt cx="0" cy="0"/>
        </a:xfrm>
      </p:grpSpPr>
      <p:pic>
        <p:nvPicPr>
          <p:cNvPr id="175" name="Picture 7" descr="Picture 7"/>
          <p:cNvPicPr>
            <a:picLocks noChangeAspect="1"/>
          </p:cNvPicPr>
          <p:nvPr/>
        </p:nvPicPr>
        <p:blipFill>
          <a:blip r:embed="rId2"/>
          <a:stretch>
            <a:fillRect/>
          </a:stretch>
        </p:blipFill>
        <p:spPr>
          <a:xfrm>
            <a:off x="0" y="0"/>
            <a:ext cx="12201897" cy="6858000"/>
          </a:xfrm>
          <a:prstGeom prst="rect">
            <a:avLst/>
          </a:prstGeom>
          <a:ln w="12700">
            <a:miter lim="400000"/>
          </a:ln>
        </p:spPr>
      </p:pic>
      <p:sp>
        <p:nvSpPr>
          <p:cNvPr id="176" name="Body Level One…"/>
          <p:cNvSpPr txBox="1">
            <a:spLocks noGrp="1"/>
          </p:cNvSpPr>
          <p:nvPr>
            <p:ph type="body" sz="quarter" idx="1" hasCustomPrompt="1"/>
          </p:nvPr>
        </p:nvSpPr>
        <p:spPr>
          <a:xfrm>
            <a:off x="1066800" y="5493336"/>
            <a:ext cx="4926497" cy="372973"/>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vl2pPr marL="0" indent="457200">
              <a:buSzTx/>
              <a:buFontTx/>
              <a:buNone/>
              <a:defRPr sz="1800" b="1">
                <a:solidFill>
                  <a:srgbClr val="FFFFFF"/>
                </a:solidFill>
                <a:latin typeface="Museo Slab 700"/>
                <a:ea typeface="Museo Slab 700"/>
                <a:cs typeface="Museo Slab 700"/>
                <a:sym typeface="Museo Slab 700"/>
              </a:defRPr>
            </a:lvl2pPr>
            <a:lvl3pPr marL="0" indent="914400">
              <a:buSzTx/>
              <a:buFontTx/>
              <a:buNone/>
              <a:defRPr sz="1800" b="1">
                <a:solidFill>
                  <a:srgbClr val="FFFFFF"/>
                </a:solidFill>
                <a:latin typeface="Museo Slab 700"/>
                <a:ea typeface="Museo Slab 700"/>
                <a:cs typeface="Museo Slab 700"/>
                <a:sym typeface="Museo Slab 700"/>
              </a:defRPr>
            </a:lvl3pPr>
            <a:lvl4pPr marL="0" indent="1371600">
              <a:buSzTx/>
              <a:buFontTx/>
              <a:buNone/>
              <a:defRPr sz="1800" b="1">
                <a:solidFill>
                  <a:srgbClr val="FFFFFF"/>
                </a:solidFill>
                <a:latin typeface="Museo Slab 700"/>
                <a:ea typeface="Museo Slab 700"/>
                <a:cs typeface="Museo Slab 700"/>
                <a:sym typeface="Museo Slab 700"/>
              </a:defRPr>
            </a:lvl4pPr>
            <a:lvl5pPr marL="0" indent="1828800">
              <a:buSzTx/>
              <a:buFontTx/>
              <a:buNone/>
              <a:defRPr sz="1800" b="1">
                <a:solidFill>
                  <a:srgbClr val="FFFFFF"/>
                </a:solidFill>
                <a:latin typeface="Museo Slab 700"/>
                <a:ea typeface="Museo Slab 700"/>
                <a:cs typeface="Museo Slab 700"/>
                <a:sym typeface="Museo Slab 700"/>
              </a:defRPr>
            </a:lvl5pPr>
          </a:lstStyle>
          <a:p>
            <a:r>
              <a:t>Short Caption Here</a:t>
            </a:r>
          </a:p>
          <a:p>
            <a:pPr lvl="1"/>
            <a:endParaRPr/>
          </a:p>
          <a:p>
            <a:pPr lvl="2"/>
            <a:endParaRPr/>
          </a:p>
          <a:p>
            <a:pPr lvl="3"/>
            <a:endParaRPr/>
          </a:p>
          <a:p>
            <a:pPr lvl="4"/>
            <a:endParaRPr/>
          </a:p>
        </p:txBody>
      </p:sp>
      <p:sp>
        <p:nvSpPr>
          <p:cNvPr id="177"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178"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179" name="Straight Connector 12"/>
          <p:cNvSpPr/>
          <p:nvPr/>
        </p:nvSpPr>
        <p:spPr>
          <a:xfrm>
            <a:off x="1066800" y="5999967"/>
            <a:ext cx="10058401" cy="1"/>
          </a:xfrm>
          <a:prstGeom prst="line">
            <a:avLst/>
          </a:prstGeom>
          <a:ln w="25400" cap="rnd">
            <a:solidFill>
              <a:srgbClr val="FFFFFF"/>
            </a:solidFill>
            <a:prstDash val="sysDot"/>
          </a:ln>
        </p:spPr>
        <p:txBody>
          <a:bodyPr lIns="45719" rIns="45719"/>
          <a:lstStyle/>
          <a:p>
            <a:endParaRPr/>
          </a:p>
        </p:txBody>
      </p:sp>
      <p:pic>
        <p:nvPicPr>
          <p:cNvPr id="180"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
        <p:nvSpPr>
          <p:cNvPr id="181" name="Picture Placeholder 2"/>
          <p:cNvSpPr>
            <a:spLocks noGrp="1"/>
          </p:cNvSpPr>
          <p:nvPr>
            <p:ph type="pic" sz="half" idx="13"/>
          </p:nvPr>
        </p:nvSpPr>
        <p:spPr>
          <a:xfrm>
            <a:off x="1087119" y="1315719"/>
            <a:ext cx="4926498" cy="4010937"/>
          </a:xfrm>
          <a:prstGeom prst="rect">
            <a:avLst/>
          </a:prstGeom>
        </p:spPr>
        <p:txBody>
          <a:bodyPr lIns="91439" rIns="91439"/>
          <a:lstStyle/>
          <a:p>
            <a:endParaRPr/>
          </a:p>
        </p:txBody>
      </p:sp>
      <p:sp>
        <p:nvSpPr>
          <p:cNvPr id="182" name="Picture Placeholder 2"/>
          <p:cNvSpPr>
            <a:spLocks noGrp="1"/>
          </p:cNvSpPr>
          <p:nvPr>
            <p:ph type="pic" sz="half" idx="14"/>
          </p:nvPr>
        </p:nvSpPr>
        <p:spPr>
          <a:xfrm>
            <a:off x="6195833" y="1315719"/>
            <a:ext cx="4926497" cy="4010937"/>
          </a:xfrm>
          <a:prstGeom prst="rect">
            <a:avLst/>
          </a:prstGeom>
        </p:spPr>
        <p:txBody>
          <a:bodyPr lIns="91439" rIns="91439"/>
          <a:lstStyle/>
          <a:p>
            <a:endParaRPr/>
          </a:p>
        </p:txBody>
      </p:sp>
      <p:sp>
        <p:nvSpPr>
          <p:cNvPr id="183" name="Text Placeholder 2"/>
          <p:cNvSpPr>
            <a:spLocks noGrp="1"/>
          </p:cNvSpPr>
          <p:nvPr>
            <p:ph type="body" sz="quarter" idx="15" hasCustomPrompt="1"/>
          </p:nvPr>
        </p:nvSpPr>
        <p:spPr>
          <a:xfrm>
            <a:off x="6195831" y="5493336"/>
            <a:ext cx="4949688" cy="350114"/>
          </a:xfrm>
          <a:prstGeom prst="rect">
            <a:avLst/>
          </a:prstGeom>
        </p:spPr>
        <p:txBody>
          <a:bodyPr lIns="0" tIns="0" rIns="0" bIns="0">
            <a:normAutofit/>
          </a:bodyPr>
          <a:lstStyle>
            <a:lvl1pPr marL="0" indent="0">
              <a:buSzTx/>
              <a:buFontTx/>
              <a:buNone/>
              <a:defRPr sz="1800" b="1">
                <a:solidFill>
                  <a:srgbClr val="FFFFFF"/>
                </a:solidFill>
                <a:latin typeface="Museo Slab 700"/>
                <a:ea typeface="Museo Slab 700"/>
                <a:cs typeface="Museo Slab 700"/>
                <a:sym typeface="Museo Slab 700"/>
              </a:defRPr>
            </a:lvl1pPr>
          </a:lstStyle>
          <a:p>
            <a:r>
              <a:t>Short Caption Here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Option 2">
    <p:spTree>
      <p:nvGrpSpPr>
        <p:cNvPr id="1" name=""/>
        <p:cNvGrpSpPr/>
        <p:nvPr/>
      </p:nvGrpSpPr>
      <p:grpSpPr>
        <a:xfrm>
          <a:off x="0" y="0"/>
          <a:ext cx="0" cy="0"/>
          <a:chOff x="0" y="0"/>
          <a:chExt cx="0" cy="0"/>
        </a:xfrm>
      </p:grpSpPr>
      <p:pic>
        <p:nvPicPr>
          <p:cNvPr id="33" name="Picture 7" descr="Picture 7"/>
          <p:cNvPicPr>
            <a:picLocks noChangeAspect="1"/>
          </p:cNvPicPr>
          <p:nvPr/>
        </p:nvPicPr>
        <p:blipFill>
          <a:blip r:embed="rId2"/>
          <a:stretch>
            <a:fillRect/>
          </a:stretch>
        </p:blipFill>
        <p:spPr>
          <a:xfrm>
            <a:off x="-4948" y="0"/>
            <a:ext cx="12201897" cy="6858000"/>
          </a:xfrm>
          <a:prstGeom prst="rect">
            <a:avLst/>
          </a:prstGeom>
          <a:ln w="12700">
            <a:miter lim="400000"/>
          </a:ln>
        </p:spPr>
      </p:pic>
      <p:sp>
        <p:nvSpPr>
          <p:cNvPr id="34" name="PLACEYOUR PRESENTATION NAME HERE"/>
          <p:cNvSpPr txBox="1">
            <a:spLocks noGrp="1"/>
          </p:cNvSpPr>
          <p:nvPr>
            <p:ph type="title" hasCustomPrompt="1"/>
          </p:nvPr>
        </p:nvSpPr>
        <p:spPr>
          <a:xfrm>
            <a:off x="1029221" y="1473012"/>
            <a:ext cx="6962386" cy="2964690"/>
          </a:xfrm>
          <a:prstGeom prst="rect">
            <a:avLst/>
          </a:prstGeom>
        </p:spPr>
        <p:txBody>
          <a:bodyPr lIns="0" tIns="0" rIns="0" bIns="0" anchor="t">
            <a:normAutofit/>
          </a:bodyPr>
          <a:lstStyle>
            <a:lvl1pPr>
              <a:lnSpc>
                <a:spcPts val="5500"/>
              </a:lnSpc>
              <a:defRPr sz="7000" b="1">
                <a:solidFill>
                  <a:srgbClr val="FFFFFF"/>
                </a:solidFill>
                <a:latin typeface="Effra Heavy"/>
                <a:ea typeface="Effra Heavy"/>
                <a:cs typeface="Effra Heavy"/>
                <a:sym typeface="Effra Heavy"/>
              </a:defRPr>
            </a:lvl1pPr>
          </a:lstStyle>
          <a:p>
            <a:r>
              <a:t>PLACEYOUR PRESENTATION NAME HERE</a:t>
            </a:r>
          </a:p>
        </p:txBody>
      </p:sp>
      <p:sp>
        <p:nvSpPr>
          <p:cNvPr id="35" name="Body Level One…"/>
          <p:cNvSpPr txBox="1">
            <a:spLocks noGrp="1"/>
          </p:cNvSpPr>
          <p:nvPr>
            <p:ph type="body" sz="quarter" idx="1" hasCustomPrompt="1"/>
          </p:nvPr>
        </p:nvSpPr>
        <p:spPr>
          <a:xfrm>
            <a:off x="1066800" y="4655811"/>
            <a:ext cx="9144000" cy="982556"/>
          </a:xfrm>
          <a:prstGeom prst="rect">
            <a:avLst/>
          </a:prstGeom>
        </p:spPr>
        <p:txBody>
          <a:bodyPr lIns="0" tIns="0" rIns="0" bIns="0">
            <a:normAutofit/>
          </a:bodyPr>
          <a:lstStyle>
            <a:lvl1pPr marL="0" indent="0">
              <a:lnSpc>
                <a:spcPts val="3000"/>
              </a:lnSpc>
              <a:buSzTx/>
              <a:buFontTx/>
              <a:buNone/>
              <a:defRPr sz="2000" b="1">
                <a:solidFill>
                  <a:srgbClr val="FFFFFF"/>
                </a:solidFill>
                <a:latin typeface="Museo Slab 700"/>
                <a:ea typeface="Museo Slab 700"/>
                <a:cs typeface="Museo Slab 700"/>
                <a:sym typeface="Museo Slab 700"/>
              </a:defRPr>
            </a:lvl1pPr>
            <a:lvl2pPr marL="0" indent="457200">
              <a:lnSpc>
                <a:spcPts val="3000"/>
              </a:lnSpc>
              <a:buSzTx/>
              <a:buFontTx/>
              <a:buNone/>
              <a:defRPr sz="2000" b="1">
                <a:solidFill>
                  <a:srgbClr val="FFFFFF"/>
                </a:solidFill>
                <a:latin typeface="Museo Slab 700"/>
                <a:ea typeface="Museo Slab 700"/>
                <a:cs typeface="Museo Slab 700"/>
                <a:sym typeface="Museo Slab 700"/>
              </a:defRPr>
            </a:lvl2pPr>
            <a:lvl3pPr marL="0" indent="914400">
              <a:lnSpc>
                <a:spcPts val="3000"/>
              </a:lnSpc>
              <a:buSzTx/>
              <a:buFontTx/>
              <a:buNone/>
              <a:defRPr sz="2000" b="1">
                <a:solidFill>
                  <a:srgbClr val="FFFFFF"/>
                </a:solidFill>
                <a:latin typeface="Museo Slab 700"/>
                <a:ea typeface="Museo Slab 700"/>
                <a:cs typeface="Museo Slab 700"/>
                <a:sym typeface="Museo Slab 700"/>
              </a:defRPr>
            </a:lvl3pPr>
            <a:lvl4pPr marL="0" indent="1371600">
              <a:lnSpc>
                <a:spcPts val="3000"/>
              </a:lnSpc>
              <a:buSzTx/>
              <a:buFontTx/>
              <a:buNone/>
              <a:defRPr sz="2000" b="1">
                <a:solidFill>
                  <a:srgbClr val="FFFFFF"/>
                </a:solidFill>
                <a:latin typeface="Museo Slab 700"/>
                <a:ea typeface="Museo Slab 700"/>
                <a:cs typeface="Museo Slab 700"/>
                <a:sym typeface="Museo Slab 700"/>
              </a:defRPr>
            </a:lvl4pPr>
            <a:lvl5pPr marL="0" indent="1828800">
              <a:lnSpc>
                <a:spcPts val="3000"/>
              </a:lnSpc>
              <a:buSzTx/>
              <a:buFontTx/>
              <a:buNone/>
              <a:defRPr sz="2000" b="1">
                <a:solidFill>
                  <a:srgbClr val="FFFFFF"/>
                </a:solidFill>
                <a:latin typeface="Museo Slab 700"/>
                <a:ea typeface="Museo Slab 700"/>
                <a:cs typeface="Museo Slab 700"/>
                <a:sym typeface="Museo Slab 700"/>
              </a:defRPr>
            </a:lvl5pPr>
          </a:lstStyle>
          <a:p>
            <a:r>
              <a:t>SUBTITLE OF PRESENTATION • DATEPresenter Name</a:t>
            </a:r>
          </a:p>
          <a:p>
            <a:pPr lvl="1"/>
            <a:endParaRPr/>
          </a:p>
          <a:p>
            <a:pPr lvl="2"/>
            <a:endParaRPr/>
          </a:p>
          <a:p>
            <a:pPr lvl="3"/>
            <a:endParaRPr/>
          </a:p>
          <a:p>
            <a:pPr lvl="4"/>
            <a:endParaRPr/>
          </a:p>
        </p:txBody>
      </p:sp>
      <p:sp>
        <p:nvSpPr>
          <p:cNvPr id="36" name="Slide Number"/>
          <p:cNvSpPr txBox="1">
            <a:spLocks noGrp="1"/>
          </p:cNvSpPr>
          <p:nvPr>
            <p:ph type="sldNum" sz="quarter" idx="2"/>
          </p:nvPr>
        </p:nvSpPr>
        <p:spPr>
          <a:xfrm>
            <a:off x="10954953" y="6347163"/>
            <a:ext cx="245403" cy="243841"/>
          </a:xfrm>
          <a:prstGeom prst="rect">
            <a:avLst/>
          </a:prstGeom>
        </p:spPr>
        <p:txBody>
          <a:bodyPr/>
          <a:lstStyle>
            <a:lvl1pPr>
              <a:defRPr>
                <a:solidFill>
                  <a:srgbClr val="FFFFFF"/>
                </a:solidFill>
              </a:defRPr>
            </a:lvl1pPr>
          </a:lstStyle>
          <a:p>
            <a:fld id="{86CB4B4D-7CA3-9044-876B-883B54F8677D}" type="slidenum">
              <a:t>‹#›</a:t>
            </a:fld>
            <a:endParaRPr/>
          </a:p>
        </p:txBody>
      </p:sp>
      <p:pic>
        <p:nvPicPr>
          <p:cNvPr id="37" name="Picture 11" descr="Picture 11"/>
          <p:cNvPicPr>
            <a:picLocks noChangeAspect="1"/>
          </p:cNvPicPr>
          <p:nvPr/>
        </p:nvPicPr>
        <p:blipFill>
          <a:blip r:embed="rId3"/>
          <a:stretch>
            <a:fillRect/>
          </a:stretch>
        </p:blipFill>
        <p:spPr>
          <a:xfrm>
            <a:off x="1066800" y="384404"/>
            <a:ext cx="2603326" cy="440000"/>
          </a:xfrm>
          <a:prstGeom prst="rect">
            <a:avLst/>
          </a:prstGeom>
          <a:ln w="12700">
            <a:miter lim="400000"/>
          </a:ln>
        </p:spPr>
      </p:pic>
      <p:sp>
        <p:nvSpPr>
          <p:cNvPr id="38" name="Straight Connector 12"/>
          <p:cNvSpPr/>
          <p:nvPr/>
        </p:nvSpPr>
        <p:spPr>
          <a:xfrm>
            <a:off x="1066800" y="5999967"/>
            <a:ext cx="10058401" cy="1"/>
          </a:xfrm>
          <a:prstGeom prst="line">
            <a:avLst/>
          </a:prstGeom>
          <a:ln w="25400" cap="rnd">
            <a:solidFill>
              <a:srgbClr val="FFFFFF"/>
            </a:solidFill>
            <a:prstDash val="sysDot"/>
          </a:ln>
        </p:spPr>
        <p:txBody>
          <a:bodyPr lIns="45719" rIns="45719"/>
          <a:lstStyle/>
          <a:p>
            <a:endParaRPr/>
          </a:p>
        </p:txBody>
      </p:sp>
      <p:pic>
        <p:nvPicPr>
          <p:cNvPr id="39" name="Picture 14" descr="Picture 14"/>
          <p:cNvPicPr>
            <a:picLocks noChangeAspect="1"/>
          </p:cNvPicPr>
          <p:nvPr/>
        </p:nvPicPr>
        <p:blipFill>
          <a:blip r:embed="rId4"/>
          <a:stretch>
            <a:fillRect/>
          </a:stretch>
        </p:blipFill>
        <p:spPr>
          <a:xfrm>
            <a:off x="1066800" y="6161149"/>
            <a:ext cx="1023258" cy="376617"/>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Line Hed &amp; Paragraph">
    <p:spTree>
      <p:nvGrpSpPr>
        <p:cNvPr id="1" name=""/>
        <p:cNvGrpSpPr/>
        <p:nvPr/>
      </p:nvGrpSpPr>
      <p:grpSpPr>
        <a:xfrm>
          <a:off x="0" y="0"/>
          <a:ext cx="0" cy="0"/>
          <a:chOff x="0" y="0"/>
          <a:chExt cx="0" cy="0"/>
        </a:xfrm>
      </p:grpSpPr>
      <p:pic>
        <p:nvPicPr>
          <p:cNvPr id="46"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47"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48"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49"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50"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51"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
        <p:nvSpPr>
          <p:cNvPr id="52" name="Body Level One…"/>
          <p:cNvSpPr txBox="1">
            <a:spLocks noGrp="1"/>
          </p:cNvSpPr>
          <p:nvPr>
            <p:ph type="body" sz="half" idx="1" hasCustomPrompt="1"/>
          </p:nvPr>
        </p:nvSpPr>
        <p:spPr>
          <a:xfrm>
            <a:off x="1066800" y="2190126"/>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 </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Line Hed &amp; Bullets">
    <p:spTree>
      <p:nvGrpSpPr>
        <p:cNvPr id="1" name=""/>
        <p:cNvGrpSpPr/>
        <p:nvPr/>
      </p:nvGrpSpPr>
      <p:grpSpPr>
        <a:xfrm>
          <a:off x="0" y="0"/>
          <a:ext cx="0" cy="0"/>
          <a:chOff x="0" y="0"/>
          <a:chExt cx="0" cy="0"/>
        </a:xfrm>
      </p:grpSpPr>
      <p:pic>
        <p:nvPicPr>
          <p:cNvPr id="60"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61"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62"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63"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64"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65"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66" name="Body Level One…"/>
          <p:cNvSpPr txBox="1">
            <a:spLocks noGrp="1"/>
          </p:cNvSpPr>
          <p:nvPr>
            <p:ph type="body" sz="half" idx="1" hasCustomPrompt="1"/>
          </p:nvPr>
        </p:nvSpPr>
        <p:spPr>
          <a:xfrm>
            <a:off x="1066800" y="2220607"/>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67" name="1-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1-Line Headline Here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2-Line Hed &amp; Paragraph">
    <p:spTree>
      <p:nvGrpSpPr>
        <p:cNvPr id="1" name=""/>
        <p:cNvGrpSpPr/>
        <p:nvPr/>
      </p:nvGrpSpPr>
      <p:grpSpPr>
        <a:xfrm>
          <a:off x="0" y="0"/>
          <a:ext cx="0" cy="0"/>
          <a:chOff x="0" y="0"/>
          <a:chExt cx="0" cy="0"/>
        </a:xfrm>
      </p:grpSpPr>
      <p:pic>
        <p:nvPicPr>
          <p:cNvPr id="74" name="Picture 11" descr="Picture 11"/>
          <p:cNvPicPr>
            <a:picLocks noChangeAspect="1"/>
          </p:cNvPicPr>
          <p:nvPr/>
        </p:nvPicPr>
        <p:blipFill>
          <a:blip r:embed="rId2"/>
          <a:stretch>
            <a:fillRect/>
          </a:stretch>
        </p:blipFill>
        <p:spPr>
          <a:xfrm>
            <a:off x="11975699" y="0"/>
            <a:ext cx="216302" cy="6858000"/>
          </a:xfrm>
          <a:prstGeom prst="rect">
            <a:avLst/>
          </a:prstGeom>
          <a:ln w="12700">
            <a:miter lim="400000"/>
          </a:ln>
        </p:spPr>
      </p:pic>
      <p:pic>
        <p:nvPicPr>
          <p:cNvPr id="75" name="Picture 15" descr="Picture 15"/>
          <p:cNvPicPr>
            <a:picLocks noChangeAspect="1"/>
          </p:cNvPicPr>
          <p:nvPr/>
        </p:nvPicPr>
        <p:blipFill>
          <a:blip r:embed="rId3"/>
          <a:stretch>
            <a:fillRect/>
          </a:stretch>
        </p:blipFill>
        <p:spPr>
          <a:xfrm>
            <a:off x="0" y="0"/>
            <a:ext cx="216301" cy="6858000"/>
          </a:xfrm>
          <a:prstGeom prst="rect">
            <a:avLst/>
          </a:prstGeom>
          <a:ln w="12700">
            <a:miter lim="400000"/>
          </a:ln>
        </p:spPr>
      </p:pic>
      <p:pic>
        <p:nvPicPr>
          <p:cNvPr id="76" name="Picture 18" descr="Picture 18"/>
          <p:cNvPicPr>
            <a:picLocks noChangeAspect="1"/>
          </p:cNvPicPr>
          <p:nvPr/>
        </p:nvPicPr>
        <p:blipFill>
          <a:blip r:embed="rId4"/>
          <a:stretch>
            <a:fillRect/>
          </a:stretch>
        </p:blipFill>
        <p:spPr>
          <a:xfrm>
            <a:off x="1066800" y="381250"/>
            <a:ext cx="2609241" cy="440998"/>
          </a:xfrm>
          <a:prstGeom prst="rect">
            <a:avLst/>
          </a:prstGeom>
          <a:ln w="12700">
            <a:miter lim="400000"/>
          </a:ln>
        </p:spPr>
      </p:pic>
      <p:pic>
        <p:nvPicPr>
          <p:cNvPr id="77" name="Picture 22" descr="Picture 22"/>
          <p:cNvPicPr>
            <a:picLocks noChangeAspect="1"/>
          </p:cNvPicPr>
          <p:nvPr/>
        </p:nvPicPr>
        <p:blipFill>
          <a:blip r:embed="rId5"/>
          <a:stretch>
            <a:fillRect/>
          </a:stretch>
        </p:blipFill>
        <p:spPr>
          <a:xfrm>
            <a:off x="1066800" y="6162804"/>
            <a:ext cx="1021876" cy="376108"/>
          </a:xfrm>
          <a:prstGeom prst="rect">
            <a:avLst/>
          </a:prstGeom>
          <a:ln w="12700">
            <a:miter lim="400000"/>
          </a:ln>
        </p:spPr>
      </p:pic>
      <p:sp>
        <p:nvSpPr>
          <p:cNvPr id="78"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79" name="Body Level One…"/>
          <p:cNvSpPr txBox="1">
            <a:spLocks noGrp="1"/>
          </p:cNvSpPr>
          <p:nvPr>
            <p:ph type="body" sz="half" idx="1" hasCustomPrompt="1"/>
          </p:nvPr>
        </p:nvSpPr>
        <p:spPr>
          <a:xfrm>
            <a:off x="1066800" y="2626580"/>
            <a:ext cx="10058400" cy="2618860"/>
          </a:xfrm>
          <a:prstGeom prst="rect">
            <a:avLst/>
          </a:prstGeom>
        </p:spPr>
        <p:txBody>
          <a:bodyPr lIns="0" tIns="0" rIns="0" bIns="0">
            <a:normAutofit/>
          </a:bodyPr>
          <a:lstStyle>
            <a:lvl1pPr marL="0" indent="0">
              <a:lnSpc>
                <a:spcPct val="100000"/>
              </a:lnSpc>
              <a:buSzTx/>
              <a:buFontTx/>
              <a:buNone/>
              <a:defRPr sz="2000">
                <a:latin typeface="Museo Slab 300"/>
                <a:ea typeface="Museo Slab 300"/>
                <a:cs typeface="Museo Slab 300"/>
                <a:sym typeface="Museo Slab 300"/>
              </a:defRPr>
            </a:lvl1pPr>
            <a:lvl2pPr marL="0" indent="457200">
              <a:lnSpc>
                <a:spcPct val="100000"/>
              </a:lnSpc>
              <a:buSzTx/>
              <a:buFontTx/>
              <a:buNone/>
              <a:defRPr sz="2000">
                <a:latin typeface="Museo Slab 300"/>
                <a:ea typeface="Museo Slab 300"/>
                <a:cs typeface="Museo Slab 300"/>
                <a:sym typeface="Museo Slab 300"/>
              </a:defRPr>
            </a:lvl2pPr>
            <a:lvl3pPr marL="0" indent="914400">
              <a:lnSpc>
                <a:spcPct val="100000"/>
              </a:lnSpc>
              <a:buSzTx/>
              <a:buFontTx/>
              <a:buNone/>
              <a:defRPr sz="2000">
                <a:latin typeface="Museo Slab 300"/>
                <a:ea typeface="Museo Slab 300"/>
                <a:cs typeface="Museo Slab 300"/>
                <a:sym typeface="Museo Slab 300"/>
              </a:defRPr>
            </a:lvl3pPr>
            <a:lvl4pPr marL="0" indent="1371600">
              <a:lnSpc>
                <a:spcPct val="100000"/>
              </a:lnSpc>
              <a:buSzTx/>
              <a:buFontTx/>
              <a:buNone/>
              <a:defRPr sz="2000">
                <a:latin typeface="Museo Slab 300"/>
                <a:ea typeface="Museo Slab 300"/>
                <a:cs typeface="Museo Slab 300"/>
                <a:sym typeface="Museo Slab 300"/>
              </a:defRPr>
            </a:lvl4pPr>
            <a:lvl5pPr marL="0" indent="1828800">
              <a:lnSpc>
                <a:spcPct val="100000"/>
              </a:lnSpc>
              <a:buSzTx/>
              <a:buFontTx/>
              <a:buNone/>
              <a:defRPr sz="2000">
                <a:latin typeface="Museo Slab 300"/>
                <a:ea typeface="Museo Slab 300"/>
                <a:cs typeface="Museo Slab 300"/>
                <a:sym typeface="Museo Slab 300"/>
              </a:defRPr>
            </a:lvl5pPr>
          </a:lstStyle>
          <a:p>
            <a:r>
              <a:t>Type copy here. Lorem ipsum dolor sit amet, consectetur adipiscing elit. Mauris vehicula dui in neque dignissim, in aliquet nisl varius. Sed a erat ut magna vulputate feugiat. Quisque varius libero placerat erat lobortis congue. Integer a arcu vel ante bibendum scelerisque.</a:t>
            </a:r>
          </a:p>
          <a:p>
            <a:pPr lvl="1"/>
            <a:endParaRPr/>
          </a:p>
          <a:p>
            <a:pPr lvl="2"/>
            <a:endParaRPr/>
          </a:p>
          <a:p>
            <a:pPr lvl="3"/>
            <a:endParaRPr/>
          </a:p>
          <a:p>
            <a:pPr lvl="4"/>
            <a:endParaRPr/>
          </a:p>
        </p:txBody>
      </p:sp>
      <p:sp>
        <p:nvSpPr>
          <p:cNvPr id="80"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81"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2-Line Hed &amp; Bullets">
    <p:spTree>
      <p:nvGrpSpPr>
        <p:cNvPr id="1" name=""/>
        <p:cNvGrpSpPr/>
        <p:nvPr/>
      </p:nvGrpSpPr>
      <p:grpSpPr>
        <a:xfrm>
          <a:off x="0" y="0"/>
          <a:ext cx="0" cy="0"/>
          <a:chOff x="0" y="0"/>
          <a:chExt cx="0" cy="0"/>
        </a:xfrm>
      </p:grpSpPr>
      <p:sp>
        <p:nvSpPr>
          <p:cNvPr id="88" name="Body Level One…"/>
          <p:cNvSpPr txBox="1">
            <a:spLocks noGrp="1"/>
          </p:cNvSpPr>
          <p:nvPr>
            <p:ph type="body" sz="half" idx="1" hasCustomPrompt="1"/>
          </p:nvPr>
        </p:nvSpPr>
        <p:spPr>
          <a:xfrm>
            <a:off x="1066800" y="2657061"/>
            <a:ext cx="10058400"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89"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90"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Line Hed, Bullets, Photo">
    <p:spTree>
      <p:nvGrpSpPr>
        <p:cNvPr id="1" name=""/>
        <p:cNvGrpSpPr/>
        <p:nvPr/>
      </p:nvGrpSpPr>
      <p:grpSpPr>
        <a:xfrm>
          <a:off x="0" y="0"/>
          <a:ext cx="0" cy="0"/>
          <a:chOff x="0" y="0"/>
          <a:chExt cx="0" cy="0"/>
        </a:xfrm>
      </p:grpSpPr>
      <p:sp>
        <p:nvSpPr>
          <p:cNvPr id="97" name="Body Level One…"/>
          <p:cNvSpPr txBox="1">
            <a:spLocks noGrp="1"/>
          </p:cNvSpPr>
          <p:nvPr>
            <p:ph type="body" sz="quarter" idx="1" hasCustomPrompt="1"/>
          </p:nvPr>
        </p:nvSpPr>
        <p:spPr>
          <a:xfrm>
            <a:off x="1066800" y="2673410"/>
            <a:ext cx="4533900" cy="2776207"/>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98"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99" name="Picture Placeholder 2"/>
          <p:cNvSpPr>
            <a:spLocks noGrp="1"/>
          </p:cNvSpPr>
          <p:nvPr>
            <p:ph type="pic" sz="quarter" idx="13"/>
          </p:nvPr>
        </p:nvSpPr>
        <p:spPr>
          <a:xfrm>
            <a:off x="5854148" y="2673410"/>
            <a:ext cx="5271053" cy="2990790"/>
          </a:xfrm>
          <a:prstGeom prst="rect">
            <a:avLst/>
          </a:prstGeom>
        </p:spPr>
        <p:txBody>
          <a:bodyPr lIns="91439" rIns="91439"/>
          <a:lstStyle/>
          <a:p>
            <a:endParaRPr/>
          </a:p>
        </p:txBody>
      </p:sp>
      <p:sp>
        <p:nvSpPr>
          <p:cNvPr id="100" name="2-Line Headline Here2-Line Headline Here"/>
          <p:cNvSpPr txBox="1">
            <a:spLocks noGrp="1"/>
          </p:cNvSpPr>
          <p:nvPr>
            <p:ph type="title" hasCustomPrompt="1"/>
          </p:nvPr>
        </p:nvSpPr>
        <p:spPr>
          <a:xfrm>
            <a:off x="1066800" y="1371600"/>
            <a:ext cx="10058400" cy="1057518"/>
          </a:xfrm>
          <a:prstGeom prst="rect">
            <a:avLst/>
          </a:prstGeom>
        </p:spPr>
        <p:txBody>
          <a:bodyPr lIns="0" tIns="0" rIns="0" bIns="0" anchor="t">
            <a:normAutofit/>
          </a:bodyPr>
          <a:lstStyle>
            <a:lvl1pPr>
              <a:lnSpc>
                <a:spcPct val="70000"/>
              </a:lnSpc>
              <a:defRPr sz="4000" b="1">
                <a:solidFill>
                  <a:srgbClr val="C00000"/>
                </a:solidFill>
                <a:latin typeface="Effra"/>
                <a:ea typeface="Effra"/>
                <a:cs typeface="Effra"/>
                <a:sym typeface="Effra"/>
              </a:defRPr>
            </a:lvl1pPr>
          </a:lstStyle>
          <a:p>
            <a:r>
              <a:t>2-Line Headline Here2-Line Headline Here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Hed, Bullets, Photo">
    <p:spTree>
      <p:nvGrpSpPr>
        <p:cNvPr id="1" name=""/>
        <p:cNvGrpSpPr/>
        <p:nvPr/>
      </p:nvGrpSpPr>
      <p:grpSpPr>
        <a:xfrm>
          <a:off x="0" y="0"/>
          <a:ext cx="0" cy="0"/>
          <a:chOff x="0" y="0"/>
          <a:chExt cx="0" cy="0"/>
        </a:xfrm>
      </p:grpSpPr>
      <p:sp>
        <p:nvSpPr>
          <p:cNvPr id="107" name="Body Level One…"/>
          <p:cNvSpPr txBox="1">
            <a:spLocks noGrp="1"/>
          </p:cNvSpPr>
          <p:nvPr>
            <p:ph type="body" sz="quarter" idx="1" hasCustomPrompt="1"/>
          </p:nvPr>
        </p:nvSpPr>
        <p:spPr>
          <a:xfrm>
            <a:off x="1066800" y="2200971"/>
            <a:ext cx="4161183" cy="2618860"/>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08"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09" name="Picture Placeholder 2"/>
          <p:cNvSpPr>
            <a:spLocks noGrp="1"/>
          </p:cNvSpPr>
          <p:nvPr>
            <p:ph type="pic" sz="half" idx="13"/>
          </p:nvPr>
        </p:nvSpPr>
        <p:spPr>
          <a:xfrm>
            <a:off x="5854148" y="1320800"/>
            <a:ext cx="5271052" cy="4343400"/>
          </a:xfrm>
          <a:prstGeom prst="rect">
            <a:avLst/>
          </a:prstGeom>
        </p:spPr>
        <p:txBody>
          <a:bodyPr lIns="91439" rIns="91439"/>
          <a:lstStyle/>
          <a:p>
            <a:endParaRPr/>
          </a:p>
        </p:txBody>
      </p:sp>
      <p:sp>
        <p:nvSpPr>
          <p:cNvPr id="110"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Hed, Bullets, 2 Photos">
    <p:spTree>
      <p:nvGrpSpPr>
        <p:cNvPr id="1" name=""/>
        <p:cNvGrpSpPr/>
        <p:nvPr/>
      </p:nvGrpSpPr>
      <p:grpSpPr>
        <a:xfrm>
          <a:off x="0" y="0"/>
          <a:ext cx="0" cy="0"/>
          <a:chOff x="0" y="0"/>
          <a:chExt cx="0" cy="0"/>
        </a:xfrm>
      </p:grpSpPr>
      <p:sp>
        <p:nvSpPr>
          <p:cNvPr id="117" name="Body Level One…"/>
          <p:cNvSpPr txBox="1">
            <a:spLocks noGrp="1"/>
          </p:cNvSpPr>
          <p:nvPr>
            <p:ph type="body" sz="quarter" idx="1" hasCustomPrompt="1"/>
          </p:nvPr>
        </p:nvSpPr>
        <p:spPr>
          <a:xfrm>
            <a:off x="1066800" y="2241611"/>
            <a:ext cx="4161183" cy="2618859"/>
          </a:xfrm>
          <a:prstGeom prst="rect">
            <a:avLst/>
          </a:prstGeom>
        </p:spPr>
        <p:txBody>
          <a:bodyPr lIns="0" tIns="0" rIns="0" bIns="0">
            <a:normAutofit/>
          </a:bodyPr>
          <a:lstStyle>
            <a:lvl1pPr marL="0" indent="0">
              <a:buSzTx/>
              <a:buFontTx/>
              <a:buNone/>
              <a:defRPr sz="2000">
                <a:latin typeface="Museo Slab 300"/>
                <a:ea typeface="Museo Slab 300"/>
                <a:cs typeface="Museo Slab 300"/>
                <a:sym typeface="Museo Slab 300"/>
              </a:defRPr>
            </a:lvl1pPr>
            <a:lvl2pPr marL="236538" indent="-225425">
              <a:buFontTx/>
              <a:defRPr sz="2000">
                <a:latin typeface="Museo Slab 300"/>
                <a:ea typeface="Museo Slab 300"/>
                <a:cs typeface="Museo Slab 300"/>
                <a:sym typeface="Museo Slab 300"/>
              </a:defRPr>
            </a:lvl2pPr>
            <a:lvl3pPr marL="552273" indent="-315736">
              <a:buFontTx/>
              <a:buChar char="o"/>
              <a:defRPr sz="2000">
                <a:latin typeface="Museo Slab 300"/>
                <a:ea typeface="Museo Slab 300"/>
                <a:cs typeface="Museo Slab 300"/>
                <a:sym typeface="Museo Slab 300"/>
              </a:defRPr>
            </a:lvl3pPr>
            <a:lvl4pPr marL="0" indent="1371600">
              <a:buSzTx/>
              <a:buFontTx/>
              <a:buNone/>
              <a:defRPr sz="2000">
                <a:latin typeface="Museo Slab 300"/>
                <a:ea typeface="Museo Slab 300"/>
                <a:cs typeface="Museo Slab 300"/>
                <a:sym typeface="Museo Slab 300"/>
              </a:defRPr>
            </a:lvl4pPr>
            <a:lvl5pPr marL="0" indent="1828800">
              <a:buSzTx/>
              <a:buFontTx/>
              <a:buNone/>
              <a:defRPr sz="2000">
                <a:latin typeface="Museo Slab 300"/>
                <a:ea typeface="Museo Slab 300"/>
                <a:cs typeface="Museo Slab 300"/>
                <a:sym typeface="Museo Slab 300"/>
              </a:defRPr>
            </a:lvl5pPr>
          </a:lstStyle>
          <a:p>
            <a:r>
              <a:t>Intro text here</a:t>
            </a:r>
          </a:p>
          <a:p>
            <a:pPr lvl="1"/>
            <a:endParaRPr/>
          </a:p>
          <a:p>
            <a:pPr lvl="2"/>
            <a:endParaRPr/>
          </a:p>
          <a:p>
            <a:pPr lvl="3"/>
            <a:endParaRPr/>
          </a:p>
          <a:p>
            <a:pPr lvl="4"/>
            <a:endParaRPr/>
          </a:p>
        </p:txBody>
      </p:sp>
      <p:sp>
        <p:nvSpPr>
          <p:cNvPr id="118" name="Slide Number"/>
          <p:cNvSpPr txBox="1">
            <a:spLocks noGrp="1"/>
          </p:cNvSpPr>
          <p:nvPr>
            <p:ph type="sldNum" sz="quarter" idx="2"/>
          </p:nvPr>
        </p:nvSpPr>
        <p:spPr>
          <a:xfrm>
            <a:off x="10954953" y="6347163"/>
            <a:ext cx="245403" cy="243841"/>
          </a:xfrm>
          <a:prstGeom prst="rect">
            <a:avLst/>
          </a:prstGeom>
        </p:spPr>
        <p:txBody>
          <a:bodyPr/>
          <a:lstStyle/>
          <a:p>
            <a:fld id="{86CB4B4D-7CA3-9044-876B-883B54F8677D}" type="slidenum">
              <a:t>‹#›</a:t>
            </a:fld>
            <a:endParaRPr/>
          </a:p>
        </p:txBody>
      </p:sp>
      <p:sp>
        <p:nvSpPr>
          <p:cNvPr id="119" name="Picture Placeholder 2"/>
          <p:cNvSpPr>
            <a:spLocks noGrp="1"/>
          </p:cNvSpPr>
          <p:nvPr>
            <p:ph type="pic" sz="quarter" idx="13"/>
          </p:nvPr>
        </p:nvSpPr>
        <p:spPr>
          <a:xfrm>
            <a:off x="8537712" y="1320800"/>
            <a:ext cx="2587488" cy="4343400"/>
          </a:xfrm>
          <a:prstGeom prst="rect">
            <a:avLst/>
          </a:prstGeom>
        </p:spPr>
        <p:txBody>
          <a:bodyPr lIns="91439" rIns="91439"/>
          <a:lstStyle/>
          <a:p>
            <a:endParaRPr/>
          </a:p>
        </p:txBody>
      </p:sp>
      <p:sp>
        <p:nvSpPr>
          <p:cNvPr id="120" name="Picture Placeholder 2"/>
          <p:cNvSpPr>
            <a:spLocks noGrp="1"/>
          </p:cNvSpPr>
          <p:nvPr>
            <p:ph type="pic" sz="quarter" idx="14"/>
          </p:nvPr>
        </p:nvSpPr>
        <p:spPr>
          <a:xfrm>
            <a:off x="5854148" y="1320800"/>
            <a:ext cx="2589576" cy="4343400"/>
          </a:xfrm>
          <a:prstGeom prst="rect">
            <a:avLst/>
          </a:prstGeom>
        </p:spPr>
        <p:txBody>
          <a:bodyPr lIns="91439" rIns="91439"/>
          <a:lstStyle/>
          <a:p>
            <a:endParaRPr/>
          </a:p>
        </p:txBody>
      </p:sp>
      <p:sp>
        <p:nvSpPr>
          <p:cNvPr id="121" name="Headline Here"/>
          <p:cNvSpPr txBox="1">
            <a:spLocks noGrp="1"/>
          </p:cNvSpPr>
          <p:nvPr>
            <p:ph type="title" hasCustomPrompt="1"/>
          </p:nvPr>
        </p:nvSpPr>
        <p:spPr>
          <a:xfrm>
            <a:off x="1066800" y="1371600"/>
            <a:ext cx="4161183" cy="829371"/>
          </a:xfrm>
          <a:prstGeom prst="rect">
            <a:avLst/>
          </a:prstGeom>
        </p:spPr>
        <p:txBody>
          <a:bodyPr lIns="0" tIns="0" rIns="0" bIns="0" anchor="t">
            <a:normAutofit/>
          </a:bodyPr>
          <a:lstStyle>
            <a:lvl1pPr>
              <a:lnSpc>
                <a:spcPct val="70000"/>
              </a:lnSpc>
              <a:defRPr sz="4000" b="1">
                <a:latin typeface="Effra"/>
                <a:ea typeface="Effra"/>
                <a:cs typeface="Effra"/>
                <a:sym typeface="Effra"/>
              </a:defRPr>
            </a:lvl1pPr>
          </a:lstStyle>
          <a:p>
            <a:r>
              <a:t>Headline Here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t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1" descr="Picture 11"/>
          <p:cNvPicPr>
            <a:picLocks noChangeAspect="1"/>
          </p:cNvPicPr>
          <p:nvPr/>
        </p:nvPicPr>
        <p:blipFill>
          <a:blip r:embed="rId16"/>
          <a:stretch>
            <a:fillRect/>
          </a:stretch>
        </p:blipFill>
        <p:spPr>
          <a:xfrm>
            <a:off x="11975699" y="0"/>
            <a:ext cx="216302" cy="6858000"/>
          </a:xfrm>
          <a:prstGeom prst="rect">
            <a:avLst/>
          </a:prstGeom>
          <a:ln w="12700">
            <a:miter lim="400000"/>
          </a:ln>
        </p:spPr>
      </p:pic>
      <p:pic>
        <p:nvPicPr>
          <p:cNvPr id="3" name="Picture 15" descr="Picture 15"/>
          <p:cNvPicPr>
            <a:picLocks noChangeAspect="1"/>
          </p:cNvPicPr>
          <p:nvPr/>
        </p:nvPicPr>
        <p:blipFill>
          <a:blip r:embed="rId17"/>
          <a:stretch>
            <a:fillRect/>
          </a:stretch>
        </p:blipFill>
        <p:spPr>
          <a:xfrm>
            <a:off x="0" y="0"/>
            <a:ext cx="216301" cy="6858000"/>
          </a:xfrm>
          <a:prstGeom prst="rect">
            <a:avLst/>
          </a:prstGeom>
          <a:ln w="12700">
            <a:miter lim="400000"/>
          </a:ln>
        </p:spPr>
      </p:pic>
      <p:pic>
        <p:nvPicPr>
          <p:cNvPr id="4" name="Picture 18" descr="Picture 18"/>
          <p:cNvPicPr>
            <a:picLocks noChangeAspect="1"/>
          </p:cNvPicPr>
          <p:nvPr/>
        </p:nvPicPr>
        <p:blipFill>
          <a:blip r:embed="rId18"/>
          <a:stretch>
            <a:fillRect/>
          </a:stretch>
        </p:blipFill>
        <p:spPr>
          <a:xfrm>
            <a:off x="1066800" y="381250"/>
            <a:ext cx="2609241" cy="440998"/>
          </a:xfrm>
          <a:prstGeom prst="rect">
            <a:avLst/>
          </a:prstGeom>
          <a:ln w="12700">
            <a:miter lim="400000"/>
          </a:ln>
        </p:spPr>
      </p:pic>
      <p:pic>
        <p:nvPicPr>
          <p:cNvPr id="5" name="Picture 22" descr="Picture 22"/>
          <p:cNvPicPr>
            <a:picLocks noChangeAspect="1"/>
          </p:cNvPicPr>
          <p:nvPr/>
        </p:nvPicPr>
        <p:blipFill>
          <a:blip r:embed="rId19"/>
          <a:stretch>
            <a:fillRect/>
          </a:stretch>
        </p:blipFill>
        <p:spPr>
          <a:xfrm>
            <a:off x="1066800" y="6162804"/>
            <a:ext cx="1021876" cy="376108"/>
          </a:xfrm>
          <a:prstGeom prst="rect">
            <a:avLst/>
          </a:prstGeom>
          <a:ln w="12700">
            <a:miter lim="400000"/>
          </a:ln>
        </p:spPr>
      </p:pic>
      <p:sp>
        <p:nvSpPr>
          <p:cNvPr id="6" name="Straight Connector 24"/>
          <p:cNvSpPr/>
          <p:nvPr/>
        </p:nvSpPr>
        <p:spPr>
          <a:xfrm>
            <a:off x="1066800" y="5999967"/>
            <a:ext cx="10058401" cy="1"/>
          </a:xfrm>
          <a:prstGeom prst="line">
            <a:avLst/>
          </a:prstGeom>
          <a:ln w="25400" cap="rnd">
            <a:solidFill>
              <a:srgbClr val="BFBFBF"/>
            </a:solidFill>
            <a:prstDash val="sysDot"/>
          </a:ln>
        </p:spPr>
        <p:txBody>
          <a:bodyPr lIns="45719" rIns="45719"/>
          <a:lstStyle/>
          <a:p>
            <a:endParaRPr/>
          </a:p>
        </p:txBody>
      </p:sp>
      <p:sp>
        <p:nvSpPr>
          <p:cNvPr id="7" name="Title Text"/>
          <p:cNvSpPr txBox="1">
            <a:spLocks noGrp="1"/>
          </p:cNvSpPr>
          <p:nvPr>
            <p:ph type="title"/>
          </p:nvPr>
        </p:nvSpPr>
        <p:spPr>
          <a:xfrm>
            <a:off x="609600" y="92074"/>
            <a:ext cx="10972800" cy="1508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8"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000" b="1">
                <a:solidFill>
                  <a:srgbClr val="888888"/>
                </a:solidFill>
                <a:latin typeface="Museo Slab 900"/>
                <a:ea typeface="Museo Slab 900"/>
                <a:cs typeface="Museo Slab 900"/>
                <a:sym typeface="Museo Slab 900"/>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1pPr>
      <a:lvl2pPr marL="0" marR="0" indent="457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2pPr>
      <a:lvl3pPr marL="0" marR="0" indent="914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3pPr>
      <a:lvl4pPr marL="0" marR="0" indent="1371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4pPr>
      <a:lvl5pPr marL="0" marR="0" indent="18288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5pPr>
      <a:lvl6pPr marL="0" marR="0" indent="22860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6pPr>
      <a:lvl7pPr marL="0" marR="0" indent="27432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7pPr>
      <a:lvl8pPr marL="0" marR="0" indent="32004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8pPr>
      <a:lvl9pPr marL="0" marR="0" indent="3657600" algn="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Museo Slab 90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0CED7-79D9-9B43-BD6B-333448C60CE5}"/>
              </a:ext>
            </a:extLst>
          </p:cNvPr>
          <p:cNvSpPr>
            <a:spLocks noGrp="1"/>
          </p:cNvSpPr>
          <p:nvPr>
            <p:ph type="title"/>
          </p:nvPr>
        </p:nvSpPr>
        <p:spPr/>
        <p:txBody>
          <a:bodyPr/>
          <a:lstStyle/>
          <a:p>
            <a:r>
              <a:rPr lang="en-US" dirty="0"/>
              <a:t>Streamlining Program Approval/Revision Process – April 16, 2021</a:t>
            </a:r>
            <a:br>
              <a:rPr lang="en-US" dirty="0"/>
            </a:br>
            <a:endParaRPr lang="en-US" dirty="0"/>
          </a:p>
        </p:txBody>
      </p:sp>
      <p:sp>
        <p:nvSpPr>
          <p:cNvPr id="205" name="Slide Number Placeholder 2"/>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8FA5DEDE-6C76-EE4A-9D15-E236DFD22F8F}"/>
              </a:ext>
            </a:extLst>
          </p:cNvPr>
          <p:cNvSpPr>
            <a:spLocks noGrp="1"/>
          </p:cNvSpPr>
          <p:nvPr>
            <p:ph type="title"/>
          </p:nvPr>
        </p:nvSpPr>
        <p:spPr>
          <a:xfrm>
            <a:off x="1066800" y="1280839"/>
            <a:ext cx="10058400" cy="462373"/>
          </a:xfrm>
        </p:spPr>
        <p:txBody>
          <a:bodyPr>
            <a:noAutofit/>
          </a:bodyPr>
          <a:lstStyle/>
          <a:p>
            <a:pPr algn="ctr"/>
            <a:r>
              <a:rPr lang="en-US" sz="3000" dirty="0"/>
              <a:t>Questions</a:t>
            </a:r>
          </a:p>
        </p:txBody>
      </p:sp>
      <p:pic>
        <p:nvPicPr>
          <p:cNvPr id="5" name="object 15" descr="Question mark graphic">
            <a:extLst>
              <a:ext uri="{FF2B5EF4-FFF2-40B4-BE49-F238E27FC236}">
                <a16:creationId xmlns:a16="http://schemas.microsoft.com/office/drawing/2014/main" id="{C4D043FB-DFE9-E94F-824E-B27475DE4C7B}"/>
              </a:ext>
            </a:extLst>
          </p:cNvPr>
          <p:cNvPicPr>
            <a:picLocks noChangeAspect="1"/>
          </p:cNvPicPr>
          <p:nvPr/>
        </p:nvPicPr>
        <p:blipFill>
          <a:blip r:embed="rId3"/>
          <a:stretch>
            <a:fillRect/>
          </a:stretch>
        </p:blipFill>
        <p:spPr>
          <a:xfrm>
            <a:off x="4168902" y="1969005"/>
            <a:ext cx="3810001" cy="3797810"/>
          </a:xfrm>
          <a:prstGeom prst="rect">
            <a:avLst/>
          </a:prstGeom>
          <a:ln w="12700" cap="flat">
            <a:noFill/>
            <a:miter lim="400000"/>
          </a:ln>
          <a:effectLst/>
        </p:spPr>
      </p:pic>
      <p:sp>
        <p:nvSpPr>
          <p:cNvPr id="11" name="Slide Number Placeholder 2">
            <a:extLst>
              <a:ext uri="{FF2B5EF4-FFF2-40B4-BE49-F238E27FC236}">
                <a16:creationId xmlns:a16="http://schemas.microsoft.com/office/drawing/2014/main" id="{4D14ED8B-6798-1C41-AA68-F2E3B9792A4B}"/>
              </a:ext>
            </a:extLst>
          </p:cNvPr>
          <p:cNvSpPr txBox="1">
            <a:spLocks noGrp="1"/>
          </p:cNvSpPr>
          <p:nvPr>
            <p:ph type="sldNum" sz="quarter" idx="2"/>
          </p:nvPr>
        </p:nvSpPr>
        <p:spPr>
          <a:xfrm>
            <a:off x="11025584" y="6347163"/>
            <a:ext cx="174772" cy="2438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8041414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itle 3"/>
          <p:cNvSpPr txBox="1">
            <a:spLocks noGrp="1"/>
          </p:cNvSpPr>
          <p:nvPr>
            <p:ph type="title"/>
          </p:nvPr>
        </p:nvSpPr>
        <p:spPr>
          <a:xfrm>
            <a:off x="1141955" y="1145084"/>
            <a:ext cx="10058401" cy="521739"/>
          </a:xfrm>
          <a:prstGeom prst="rect">
            <a:avLst/>
          </a:prstGeom>
        </p:spPr>
        <p:txBody>
          <a:bodyPr>
            <a:normAutofit/>
          </a:bodyPr>
          <a:lstStyle>
            <a:lvl1pPr defTabSz="640079">
              <a:defRPr sz="2800"/>
            </a:lvl1pPr>
          </a:lstStyle>
          <a:p>
            <a:r>
              <a:rPr sz="3000" dirty="0"/>
              <a:t>Streamlining Program Approval/Revision Process Proposal</a:t>
            </a:r>
          </a:p>
        </p:txBody>
      </p:sp>
      <p:sp>
        <p:nvSpPr>
          <p:cNvPr id="208" name="Text Placeholder 2"/>
          <p:cNvSpPr txBox="1">
            <a:spLocks noGrp="1"/>
          </p:cNvSpPr>
          <p:nvPr>
            <p:ph type="body" idx="1"/>
          </p:nvPr>
        </p:nvSpPr>
        <p:spPr>
          <a:xfrm>
            <a:off x="1151545" y="1828800"/>
            <a:ext cx="9888910" cy="3990992"/>
          </a:xfrm>
          <a:prstGeom prst="rect">
            <a:avLst/>
          </a:prstGeom>
        </p:spPr>
        <p:txBody>
          <a:bodyPr>
            <a:normAutofit/>
          </a:bodyPr>
          <a:lstStyle/>
          <a:p>
            <a:pPr defTabSz="886968">
              <a:spcBef>
                <a:spcPts val="0"/>
              </a:spcBef>
              <a:defRPr sz="1940" b="1"/>
            </a:pPr>
            <a:r>
              <a:rPr sz="1800" dirty="0"/>
              <a:t>Academic Portfolio Task Force, Co-chairs: </a:t>
            </a:r>
          </a:p>
          <a:p>
            <a:pPr marL="720661" lvl="1" indent="-277177" defTabSz="886968">
              <a:spcBef>
                <a:spcPts val="0"/>
              </a:spcBef>
              <a:buFont typeface="Arial"/>
              <a:defRPr sz="1940"/>
            </a:pPr>
            <a:r>
              <a:rPr sz="1800" dirty="0"/>
              <a:t>Axel Drees, Distinguished Professor &amp; Chair, Department of Physics and Astronomy</a:t>
            </a:r>
          </a:p>
          <a:p>
            <a:pPr marL="720661" lvl="1" indent="-277177" defTabSz="886968">
              <a:spcBef>
                <a:spcPts val="0"/>
              </a:spcBef>
              <a:buFont typeface="Arial"/>
              <a:defRPr sz="1940"/>
            </a:pPr>
            <a:r>
              <a:rPr sz="1800" dirty="0"/>
              <a:t>Leonie Huddy, Professor and Chair, Political Science</a:t>
            </a:r>
          </a:p>
          <a:p>
            <a:pPr defTabSz="886968">
              <a:spcBef>
                <a:spcPts val="900"/>
              </a:spcBef>
              <a:defRPr sz="1940" b="1"/>
            </a:pPr>
            <a:r>
              <a:rPr sz="1800" dirty="0"/>
              <a:t>Initiative Type: </a:t>
            </a:r>
            <a:r>
              <a:rPr sz="1800" b="0" dirty="0"/>
              <a:t>Key Enabler to facilitate program development, modification, and maintenance.</a:t>
            </a:r>
          </a:p>
          <a:p>
            <a:pPr defTabSz="886968">
              <a:spcBef>
                <a:spcPts val="900"/>
              </a:spcBef>
              <a:defRPr sz="1940" b="1"/>
            </a:pPr>
            <a:r>
              <a:rPr sz="1800" dirty="0"/>
              <a:t>Problem Statement: </a:t>
            </a:r>
            <a:r>
              <a:rPr sz="1800" b="0" dirty="0"/>
              <a:t>The current development and review processes for new programs or program revisions are complex, siloed, and outdated. They are different for East and West Campus, for undergraduate and graduate programs, and are generally opaque to faculty. This hinders Stony Brook’s ability to expeditiously move proposals through the review process and discourages faculty to engage in program development and maintenance. </a:t>
            </a:r>
          </a:p>
          <a:p>
            <a:pPr defTabSz="886968">
              <a:spcBef>
                <a:spcPts val="900"/>
              </a:spcBef>
              <a:defRPr sz="1940" b="1"/>
            </a:pPr>
            <a:r>
              <a:rPr sz="1800" dirty="0"/>
              <a:t>Opportunity: </a:t>
            </a:r>
            <a:r>
              <a:rPr sz="1800" b="0" dirty="0"/>
              <a:t>Streamline the academic program proposal process at all levels of the institution and across the University (East/West).</a:t>
            </a:r>
          </a:p>
        </p:txBody>
      </p:sp>
      <p:sp>
        <p:nvSpPr>
          <p:cNvPr id="207" name="Slide Number Placeholder 1"/>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BB5A092-901E-8045-A8E9-0A549327CDBF}"/>
              </a:ext>
            </a:extLst>
          </p:cNvPr>
          <p:cNvSpPr txBox="1">
            <a:spLocks noGrp="1"/>
          </p:cNvSpPr>
          <p:nvPr>
            <p:ph type="title"/>
          </p:nvPr>
        </p:nvSpPr>
        <p:spPr>
          <a:xfrm>
            <a:off x="1141955" y="1145084"/>
            <a:ext cx="10058401" cy="521739"/>
          </a:xfrm>
          <a:prstGeom prst="rect">
            <a:avLst/>
          </a:prstGeom>
        </p:spPr>
        <p:txBody>
          <a:bodyPr>
            <a:normAutofit/>
          </a:bodyPr>
          <a:lstStyle>
            <a:lvl1pPr defTabSz="640079">
              <a:defRPr sz="2800"/>
            </a:lvl1pPr>
          </a:lstStyle>
          <a:p>
            <a:pPr hangingPunct="1"/>
            <a:r>
              <a:rPr lang="en-US" sz="3000" dirty="0"/>
              <a:t>Current State: Complex and Opaque Workflow</a:t>
            </a:r>
          </a:p>
        </p:txBody>
      </p:sp>
      <p:sp>
        <p:nvSpPr>
          <p:cNvPr id="212" name="Text Placeholder 2"/>
          <p:cNvSpPr txBox="1">
            <a:spLocks noGrp="1"/>
          </p:cNvSpPr>
          <p:nvPr>
            <p:ph type="body" idx="1"/>
          </p:nvPr>
        </p:nvSpPr>
        <p:spPr>
          <a:xfrm>
            <a:off x="1141955" y="1803910"/>
            <a:ext cx="10400188" cy="4208703"/>
          </a:xfrm>
          <a:prstGeom prst="rect">
            <a:avLst/>
          </a:prstGeom>
        </p:spPr>
        <p:txBody>
          <a:bodyPr/>
          <a:lstStyle/>
          <a:p>
            <a:pPr marL="342900" indent="-342900">
              <a:buSzPct val="100000"/>
              <a:buFont typeface="Arial"/>
              <a:buChar char="•"/>
            </a:pPr>
            <a:r>
              <a:rPr dirty="0"/>
              <a:t>Workflow to develop and submit program proposals varies in each College/School, is different for graduate or undergraduate programs, and involves 10+ independent curriculum committees</a:t>
            </a:r>
          </a:p>
          <a:p>
            <a:pPr marL="342900" indent="-342900">
              <a:buSzPct val="100000"/>
              <a:buFont typeface="Arial"/>
              <a:buChar char="•"/>
            </a:pPr>
            <a:r>
              <a:rPr dirty="0"/>
              <a:t>Iterative process with duplication of effort and unclear distributed responsibilities for reviewing:</a:t>
            </a:r>
          </a:p>
          <a:p>
            <a:pPr marL="863600" lvl="2" indent="-342900">
              <a:spcBef>
                <a:spcPts val="500"/>
              </a:spcBef>
              <a:buFont typeface="Courier New"/>
            </a:pPr>
            <a:r>
              <a:rPr dirty="0"/>
              <a:t>Academic content, program need, relevance</a:t>
            </a:r>
          </a:p>
          <a:p>
            <a:pPr marL="863600" lvl="2" indent="-342900">
              <a:spcBef>
                <a:spcPts val="500"/>
              </a:spcBef>
              <a:buFont typeface="Courier New"/>
            </a:pPr>
            <a:r>
              <a:rPr dirty="0"/>
              <a:t>Technical aspects of proposal</a:t>
            </a:r>
          </a:p>
          <a:p>
            <a:pPr marL="863600" lvl="2" indent="-342900">
              <a:spcBef>
                <a:spcPts val="500"/>
              </a:spcBef>
              <a:buFont typeface="Courier New"/>
            </a:pPr>
            <a:r>
              <a:rPr dirty="0"/>
              <a:t>Coordination with SUNY and State Education Department requirements/standards </a:t>
            </a:r>
          </a:p>
          <a:p>
            <a:pPr marL="863600" lvl="2" indent="-342900">
              <a:spcBef>
                <a:spcPts val="500"/>
              </a:spcBef>
              <a:buFont typeface="Courier New"/>
            </a:pPr>
            <a:r>
              <a:rPr dirty="0"/>
              <a:t>Evaluation of availability of necessary resources </a:t>
            </a:r>
          </a:p>
          <a:p>
            <a:pPr marL="342900" indent="-342900">
              <a:buSzPct val="100000"/>
              <a:buFont typeface="Arial"/>
              <a:buChar char="•"/>
            </a:pPr>
            <a:r>
              <a:rPr dirty="0"/>
              <a:t>Ineffective process through which approval of new programs can take 2 years </a:t>
            </a:r>
            <a:br>
              <a:rPr lang="en-US" dirty="0"/>
            </a:br>
            <a:r>
              <a:rPr dirty="0"/>
              <a:t>or more.</a:t>
            </a:r>
          </a:p>
        </p:txBody>
      </p:sp>
      <p:sp>
        <p:nvSpPr>
          <p:cNvPr id="211" name="Slide Number Placeholder 1"/>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3</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itle 1"/>
          <p:cNvSpPr txBox="1">
            <a:spLocks noGrp="1"/>
          </p:cNvSpPr>
          <p:nvPr>
            <p:ph type="title"/>
          </p:nvPr>
        </p:nvSpPr>
        <p:spPr>
          <a:xfrm>
            <a:off x="1103466" y="1129599"/>
            <a:ext cx="10058401" cy="1057518"/>
          </a:xfrm>
          <a:prstGeom prst="rect">
            <a:avLst/>
          </a:prstGeom>
        </p:spPr>
        <p:txBody>
          <a:bodyPr>
            <a:normAutofit/>
          </a:bodyPr>
          <a:lstStyle/>
          <a:p>
            <a:r>
              <a:rPr sz="3000" dirty="0"/>
              <a:t>What We Learned</a:t>
            </a:r>
          </a:p>
        </p:txBody>
      </p:sp>
      <p:sp>
        <p:nvSpPr>
          <p:cNvPr id="216" name="Text Placeholder 2"/>
          <p:cNvSpPr txBox="1">
            <a:spLocks noGrp="1"/>
          </p:cNvSpPr>
          <p:nvPr>
            <p:ph type="body" sz="half" idx="1"/>
          </p:nvPr>
        </p:nvSpPr>
        <p:spPr>
          <a:xfrm>
            <a:off x="1097502" y="1836310"/>
            <a:ext cx="5855857" cy="4130809"/>
          </a:xfrm>
          <a:prstGeom prst="rect">
            <a:avLst/>
          </a:prstGeom>
        </p:spPr>
        <p:txBody>
          <a:bodyPr/>
          <a:lstStyle/>
          <a:p>
            <a:pPr marL="342899" indent="-342899">
              <a:buSzPct val="100000"/>
              <a:buFont typeface="Arial"/>
              <a:buChar char="•"/>
            </a:pPr>
            <a:r>
              <a:rPr dirty="0"/>
              <a:t>Proposals go through the same complex workflow twice, once as Letter of Intent (LOI) and then as a full proposal</a:t>
            </a:r>
          </a:p>
          <a:p>
            <a:pPr marL="342899" indent="-342899">
              <a:buSzPct val="100000"/>
              <a:buFont typeface="Arial"/>
              <a:buChar char="•"/>
            </a:pPr>
            <a:r>
              <a:rPr dirty="0"/>
              <a:t>There is no tracking of the proposal through the workflow</a:t>
            </a:r>
          </a:p>
          <a:p>
            <a:pPr marL="342899" indent="-342899">
              <a:buSzPct val="100000"/>
              <a:buFont typeface="Arial"/>
              <a:buChar char="•"/>
            </a:pPr>
            <a:r>
              <a:rPr dirty="0"/>
              <a:t>Unclear split of review responsibilities with shared governance leads to duplication of effort</a:t>
            </a:r>
          </a:p>
          <a:p>
            <a:pPr marL="342899" indent="-342899">
              <a:buSzPct val="100000"/>
              <a:buFont typeface="Arial"/>
              <a:buChar char="•"/>
            </a:pPr>
            <a:r>
              <a:rPr dirty="0"/>
              <a:t>Faculty and Program Directors have little knowledge of workflow and requirements</a:t>
            </a:r>
          </a:p>
        </p:txBody>
      </p:sp>
      <p:grpSp>
        <p:nvGrpSpPr>
          <p:cNvPr id="2" name="Group 1" descr="This slide features a hand drawn chart. This chart has multiple boxes and arrows that is intended to show the complicated, ineffective process and workflow that currently exists.">
            <a:extLst>
              <a:ext uri="{FF2B5EF4-FFF2-40B4-BE49-F238E27FC236}">
                <a16:creationId xmlns:a16="http://schemas.microsoft.com/office/drawing/2014/main" id="{35B81E8D-C8F3-A540-B9B9-5B66A558EA1A}"/>
              </a:ext>
            </a:extLst>
          </p:cNvPr>
          <p:cNvGrpSpPr/>
          <p:nvPr/>
        </p:nvGrpSpPr>
        <p:grpSpPr>
          <a:xfrm>
            <a:off x="6913604" y="0"/>
            <a:ext cx="5058890" cy="6858000"/>
            <a:chOff x="6913604" y="0"/>
            <a:chExt cx="5058890" cy="6858000"/>
          </a:xfrm>
        </p:grpSpPr>
        <p:pic>
          <p:nvPicPr>
            <p:cNvPr id="218" name="Picture 5" descr="Picture 5"/>
            <p:cNvPicPr>
              <a:picLocks noChangeAspect="1"/>
            </p:cNvPicPr>
            <p:nvPr/>
          </p:nvPicPr>
          <p:blipFill rotWithShape="1">
            <a:blip r:embed="rId2"/>
            <a:srcRect t="3893"/>
            <a:stretch/>
          </p:blipFill>
          <p:spPr>
            <a:xfrm>
              <a:off x="6913604" y="266996"/>
              <a:ext cx="5058890" cy="6591004"/>
            </a:xfrm>
            <a:prstGeom prst="rect">
              <a:avLst/>
            </a:prstGeom>
            <a:ln w="12700">
              <a:miter lim="400000"/>
            </a:ln>
          </p:spPr>
        </p:pic>
        <p:sp>
          <p:nvSpPr>
            <p:cNvPr id="219" name="Rectangle 4"/>
            <p:cNvSpPr/>
            <p:nvPr/>
          </p:nvSpPr>
          <p:spPr>
            <a:xfrm>
              <a:off x="6913604" y="0"/>
              <a:ext cx="1928472" cy="634534"/>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sp>
          <p:nvSpPr>
            <p:cNvPr id="220" name="Rectangle 6"/>
            <p:cNvSpPr/>
            <p:nvPr/>
          </p:nvSpPr>
          <p:spPr>
            <a:xfrm>
              <a:off x="10705380" y="25877"/>
              <a:ext cx="1241625" cy="974785"/>
            </a:xfrm>
            <a:prstGeom prst="rect">
              <a:avLst/>
            </a:prstGeom>
            <a:solidFill>
              <a:srgbClr val="FFFFFF"/>
            </a:solidFill>
            <a:ln w="12700">
              <a:solidFill>
                <a:srgbClr val="FFFFFF"/>
              </a:solidFill>
              <a:miter/>
            </a:ln>
          </p:spPr>
          <p:txBody>
            <a:bodyPr lIns="45719" rIns="45719" anchor="ctr"/>
            <a:lstStyle/>
            <a:p>
              <a:pPr algn="ctr">
                <a:defRPr>
                  <a:solidFill>
                    <a:srgbClr val="FFFFFF"/>
                  </a:solidFill>
                </a:defRPr>
              </a:pPr>
              <a:endParaRPr/>
            </a:p>
          </p:txBody>
        </p:sp>
      </p:grpSp>
      <p:sp>
        <p:nvSpPr>
          <p:cNvPr id="217"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p:cNvSpPr txBox="1">
            <a:spLocks noGrp="1"/>
          </p:cNvSpPr>
          <p:nvPr>
            <p:ph type="title"/>
          </p:nvPr>
        </p:nvSpPr>
        <p:spPr>
          <a:xfrm>
            <a:off x="1121754" y="1120455"/>
            <a:ext cx="10058401" cy="1057518"/>
          </a:xfrm>
          <a:prstGeom prst="rect">
            <a:avLst/>
          </a:prstGeom>
        </p:spPr>
        <p:txBody>
          <a:bodyPr>
            <a:normAutofit/>
          </a:bodyPr>
          <a:lstStyle/>
          <a:p>
            <a:r>
              <a:rPr sz="3000" dirty="0"/>
              <a:t>What We Learned (cont.)</a:t>
            </a:r>
          </a:p>
        </p:txBody>
      </p:sp>
      <p:sp>
        <p:nvSpPr>
          <p:cNvPr id="224" name="Text Placeholder 2"/>
          <p:cNvSpPr txBox="1"/>
          <p:nvPr/>
        </p:nvSpPr>
        <p:spPr>
          <a:xfrm>
            <a:off x="1112847" y="1862932"/>
            <a:ext cx="9957399" cy="44627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marL="342900" indent="-342900">
              <a:spcBef>
                <a:spcPts val="1000"/>
              </a:spcBef>
              <a:buSzPct val="100000"/>
              <a:buFont typeface="Arial"/>
              <a:buChar char="•"/>
              <a:defRPr sz="2000">
                <a:latin typeface="Museo Slab 300"/>
                <a:ea typeface="Museo Slab 300"/>
                <a:cs typeface="Museo Slab 300"/>
                <a:sym typeface="Museo Slab 300"/>
              </a:defRPr>
            </a:pPr>
            <a:r>
              <a:rPr dirty="0"/>
              <a:t>Process within Graduate School could serve as model infrastructure for effective and collaborative approach </a:t>
            </a:r>
          </a:p>
          <a:p>
            <a:pPr marL="342900" indent="-342900">
              <a:spcBef>
                <a:spcPts val="1000"/>
              </a:spcBef>
              <a:buSzPct val="100000"/>
              <a:buFont typeface="Arial"/>
              <a:buChar char="•"/>
              <a:defRPr sz="2000">
                <a:latin typeface="Museo Slab 300"/>
                <a:ea typeface="Museo Slab 300"/>
                <a:cs typeface="Museo Slab 300"/>
                <a:sym typeface="Museo Slab 300"/>
              </a:defRPr>
            </a:pPr>
            <a:r>
              <a:rPr dirty="0"/>
              <a:t>Recently, the Provost’s office started to improve internal processes through VP for Curriculum and Undergraduate Education</a:t>
            </a:r>
          </a:p>
          <a:p>
            <a:pPr marL="342900" indent="-342900">
              <a:spcBef>
                <a:spcPts val="1000"/>
              </a:spcBef>
              <a:buSzPct val="100000"/>
              <a:buFont typeface="Arial"/>
              <a:buChar char="•"/>
              <a:defRPr sz="2000">
                <a:latin typeface="Museo Slab 300"/>
                <a:ea typeface="Museo Slab 300"/>
                <a:cs typeface="Museo Slab 300"/>
                <a:sym typeface="Museo Slab 300"/>
              </a:defRPr>
            </a:pPr>
            <a:r>
              <a:rPr dirty="0"/>
              <a:t>Developing central resource repository to guide faculty through process: </a:t>
            </a:r>
          </a:p>
          <a:p>
            <a:pPr>
              <a:spcBef>
                <a:spcPts val="1000"/>
              </a:spcBef>
              <a:defRPr sz="2000">
                <a:latin typeface="Museo Slab 300"/>
                <a:ea typeface="Museo Slab 300"/>
                <a:cs typeface="Museo Slab 300"/>
                <a:sym typeface="Museo Slab 300"/>
              </a:defRPr>
            </a:pPr>
            <a:r>
              <a:rPr lang="en-US" dirty="0"/>
              <a:t>      </a:t>
            </a:r>
            <a:r>
              <a:rPr dirty="0"/>
              <a:t>https://www.stonybrook.edu/commcms/provost/resources/academic_program_proposals.php</a:t>
            </a:r>
          </a:p>
          <a:p>
            <a:pPr>
              <a:spcBef>
                <a:spcPts val="1000"/>
              </a:spcBef>
              <a:defRPr sz="2400"/>
            </a:pPr>
            <a:endParaRPr dirty="0"/>
          </a:p>
          <a:p>
            <a:pPr>
              <a:spcBef>
                <a:spcPts val="1000"/>
              </a:spcBef>
              <a:defRPr sz="2800">
                <a:latin typeface="Museo Slab 300"/>
                <a:ea typeface="Museo Slab 300"/>
                <a:cs typeface="Museo Slab 300"/>
                <a:sym typeface="Museo Slab 300"/>
              </a:defRPr>
            </a:pPr>
            <a:endParaRPr dirty="0"/>
          </a:p>
          <a:p>
            <a:pPr marL="342900" indent="-342900">
              <a:spcBef>
                <a:spcPts val="1000"/>
              </a:spcBef>
              <a:buSzPct val="100000"/>
              <a:buFont typeface="Arial"/>
              <a:buChar char="•"/>
              <a:defRPr sz="2800">
                <a:latin typeface="Museo Slab 300"/>
                <a:ea typeface="Museo Slab 300"/>
                <a:cs typeface="Museo Slab 300"/>
                <a:sym typeface="Museo Slab 300"/>
              </a:defRPr>
            </a:pPr>
            <a:endParaRPr dirty="0"/>
          </a:p>
        </p:txBody>
      </p:sp>
      <p:sp>
        <p:nvSpPr>
          <p:cNvPr id="223"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xfrm>
            <a:off x="1115839" y="1142510"/>
            <a:ext cx="9987590" cy="714799"/>
          </a:xfrm>
          <a:prstGeom prst="rect">
            <a:avLst/>
          </a:prstGeom>
        </p:spPr>
        <p:txBody>
          <a:bodyPr>
            <a:normAutofit/>
          </a:bodyPr>
          <a:lstStyle/>
          <a:p>
            <a:pPr defTabSz="621791">
              <a:defRPr sz="2720"/>
            </a:pPr>
            <a:r>
              <a:rPr sz="3000" dirty="0">
                <a:latin typeface="Effra" panose="020B0603020203020204" pitchFamily="34" charset="0"/>
                <a:cs typeface="Effra" panose="020B0603020203020204" pitchFamily="34" charset="0"/>
              </a:rPr>
              <a:t>Recommendation I: </a:t>
            </a:r>
            <a:r>
              <a:rPr sz="3000" dirty="0">
                <a:latin typeface="Effra" panose="020B0603020203020204" pitchFamily="34" charset="0"/>
                <a:ea typeface="+mj-ea"/>
                <a:cs typeface="Effra" panose="020B0603020203020204" pitchFamily="34" charset="0"/>
                <a:sym typeface="Calibri"/>
              </a:rPr>
              <a:t>Implement a new collaborative workflow for program development  </a:t>
            </a:r>
          </a:p>
        </p:txBody>
      </p:sp>
      <p:sp>
        <p:nvSpPr>
          <p:cNvPr id="227" name="Text Placeholder 2"/>
          <p:cNvSpPr txBox="1">
            <a:spLocks noGrp="1"/>
          </p:cNvSpPr>
          <p:nvPr>
            <p:ph type="body" sz="half" idx="1"/>
          </p:nvPr>
        </p:nvSpPr>
        <p:spPr>
          <a:xfrm>
            <a:off x="1115837" y="1921538"/>
            <a:ext cx="6602856" cy="4244218"/>
          </a:xfrm>
          <a:prstGeom prst="rect">
            <a:avLst/>
          </a:prstGeom>
        </p:spPr>
        <p:txBody>
          <a:bodyPr>
            <a:noAutofit/>
          </a:bodyPr>
          <a:lstStyle/>
          <a:p>
            <a:pPr marL="342900" indent="-342900">
              <a:spcBef>
                <a:spcPts val="600"/>
              </a:spcBef>
              <a:buSzPct val="100000"/>
              <a:buFont typeface="Arial"/>
              <a:buChar char="•"/>
            </a:pPr>
            <a:r>
              <a:rPr dirty="0"/>
              <a:t>Introduce a single, common process for all Colleges/Schools from program idea to submission</a:t>
            </a:r>
          </a:p>
          <a:p>
            <a:pPr marL="342900" indent="-342900">
              <a:spcBef>
                <a:spcPts val="600"/>
              </a:spcBef>
              <a:buSzPct val="100000"/>
              <a:buFont typeface="Arial"/>
              <a:buChar char="•"/>
            </a:pPr>
            <a:r>
              <a:rPr dirty="0"/>
              <a:t>Create a new office for Academic Portfolio Management to coordinate the process (+ more):</a:t>
            </a:r>
          </a:p>
          <a:p>
            <a:pPr marL="800100" lvl="1" indent="-342900">
              <a:lnSpc>
                <a:spcPct val="90000"/>
              </a:lnSpc>
              <a:spcBef>
                <a:spcPts val="600"/>
              </a:spcBef>
              <a:buSzPct val="100000"/>
              <a:buFont typeface="Arial"/>
              <a:buChar char="•"/>
              <a:defRPr>
                <a:solidFill>
                  <a:srgbClr val="888888"/>
                </a:solidFill>
              </a:defRPr>
            </a:pPr>
            <a:r>
              <a:rPr sz="1800" dirty="0">
                <a:solidFill>
                  <a:schemeClr val="tx1"/>
                </a:solidFill>
              </a:rPr>
              <a:t>Conduct necessary training for program development   </a:t>
            </a:r>
          </a:p>
          <a:p>
            <a:pPr marL="800100" lvl="1" indent="-342900">
              <a:lnSpc>
                <a:spcPct val="90000"/>
              </a:lnSpc>
              <a:spcBef>
                <a:spcPts val="600"/>
              </a:spcBef>
              <a:buSzPct val="100000"/>
              <a:buFont typeface="Arial"/>
              <a:buChar char="•"/>
              <a:defRPr>
                <a:solidFill>
                  <a:srgbClr val="888888"/>
                </a:solidFill>
              </a:defRPr>
            </a:pPr>
            <a:r>
              <a:rPr sz="1800" dirty="0">
                <a:solidFill>
                  <a:schemeClr val="tx1"/>
                </a:solidFill>
              </a:rPr>
              <a:t>Track proposals from development to submission</a:t>
            </a:r>
          </a:p>
          <a:p>
            <a:pPr marL="800100" lvl="1" indent="-342900">
              <a:lnSpc>
                <a:spcPct val="90000"/>
              </a:lnSpc>
              <a:spcBef>
                <a:spcPts val="600"/>
              </a:spcBef>
              <a:buSzPct val="100000"/>
              <a:buFont typeface="Arial"/>
              <a:buChar char="•"/>
              <a:defRPr>
                <a:solidFill>
                  <a:srgbClr val="888888"/>
                </a:solidFill>
              </a:defRPr>
            </a:pPr>
            <a:r>
              <a:rPr sz="1800" dirty="0">
                <a:solidFill>
                  <a:schemeClr val="tx1"/>
                </a:solidFill>
              </a:rPr>
              <a:t>Market and financial analysis for technical </a:t>
            </a:r>
            <a:br>
              <a:rPr lang="en-US" sz="1800" dirty="0">
                <a:solidFill>
                  <a:schemeClr val="tx1"/>
                </a:solidFill>
              </a:rPr>
            </a:br>
            <a:r>
              <a:rPr sz="1800" dirty="0">
                <a:solidFill>
                  <a:schemeClr val="tx1"/>
                </a:solidFill>
              </a:rPr>
              <a:t>pre-review</a:t>
            </a:r>
          </a:p>
          <a:p>
            <a:pPr marL="800100" lvl="1" indent="-342900">
              <a:lnSpc>
                <a:spcPct val="90000"/>
              </a:lnSpc>
              <a:spcBef>
                <a:spcPts val="600"/>
              </a:spcBef>
              <a:buSzPct val="100000"/>
              <a:buFont typeface="Arial"/>
              <a:buChar char="•"/>
              <a:defRPr>
                <a:solidFill>
                  <a:srgbClr val="888888"/>
                </a:solidFill>
              </a:defRPr>
            </a:pPr>
            <a:r>
              <a:rPr sz="1800" dirty="0">
                <a:solidFill>
                  <a:schemeClr val="tx1"/>
                </a:solidFill>
              </a:rPr>
              <a:t>Coordination review with shared governance</a:t>
            </a:r>
          </a:p>
          <a:p>
            <a:pPr marL="800100" lvl="1" indent="-342900">
              <a:lnSpc>
                <a:spcPct val="90000"/>
              </a:lnSpc>
              <a:spcBef>
                <a:spcPts val="600"/>
              </a:spcBef>
              <a:buSzPct val="100000"/>
              <a:buFont typeface="Arial"/>
              <a:buChar char="•"/>
              <a:defRPr>
                <a:solidFill>
                  <a:srgbClr val="888888"/>
                </a:solidFill>
              </a:defRPr>
            </a:pPr>
            <a:r>
              <a:rPr sz="1800" dirty="0">
                <a:solidFill>
                  <a:schemeClr val="tx1"/>
                </a:solidFill>
              </a:rPr>
              <a:t>Submission to SUNY</a:t>
            </a:r>
          </a:p>
          <a:p>
            <a:pPr marL="342900" indent="-342900">
              <a:spcBef>
                <a:spcPts val="600"/>
              </a:spcBef>
              <a:buSzPct val="100000"/>
              <a:buFont typeface="Arial"/>
              <a:buChar char="•"/>
            </a:pPr>
            <a:r>
              <a:rPr dirty="0"/>
              <a:t>Clearly define responsibilities for each review step  </a:t>
            </a:r>
          </a:p>
        </p:txBody>
      </p:sp>
      <p:pic>
        <p:nvPicPr>
          <p:cNvPr id="229" name="Picture 4" descr="Image demonstrates what a new collaborative workflow would include. The steps, from top to bottom, are as follows: idea, consultation, proposal development, technical pre-review, shared governance review, final Dean’s Office and Provost’s Office reviews, and submission to SUNY/NYSED. "/>
          <p:cNvPicPr>
            <a:picLocks noChangeAspect="1"/>
          </p:cNvPicPr>
          <p:nvPr/>
        </p:nvPicPr>
        <p:blipFill rotWithShape="1">
          <a:blip r:embed="rId3"/>
          <a:srcRect l="2002"/>
          <a:stretch/>
        </p:blipFill>
        <p:spPr>
          <a:xfrm>
            <a:off x="7771700" y="2042304"/>
            <a:ext cx="4127521" cy="3455969"/>
          </a:xfrm>
          <a:prstGeom prst="rect">
            <a:avLst/>
          </a:prstGeom>
          <a:ln w="12700">
            <a:miter lim="400000"/>
          </a:ln>
        </p:spPr>
      </p:pic>
      <p:sp>
        <p:nvSpPr>
          <p:cNvPr id="228"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itle 1"/>
          <p:cNvSpPr txBox="1">
            <a:spLocks noGrp="1"/>
          </p:cNvSpPr>
          <p:nvPr>
            <p:ph type="title"/>
          </p:nvPr>
        </p:nvSpPr>
        <p:spPr>
          <a:xfrm>
            <a:off x="1115837" y="1133366"/>
            <a:ext cx="10572955" cy="831558"/>
          </a:xfrm>
          <a:prstGeom prst="rect">
            <a:avLst/>
          </a:prstGeom>
        </p:spPr>
        <p:txBody>
          <a:bodyPr>
            <a:normAutofit/>
          </a:bodyPr>
          <a:lstStyle/>
          <a:p>
            <a:pPr defTabSz="722376">
              <a:defRPr sz="3160"/>
            </a:pPr>
            <a:r>
              <a:rPr sz="3000" dirty="0">
                <a:latin typeface="Effra" panose="020B0603020203020204" pitchFamily="34" charset="0"/>
                <a:cs typeface="Effra" panose="020B0603020203020204" pitchFamily="34" charset="0"/>
              </a:rPr>
              <a:t>Recommendation II: </a:t>
            </a:r>
            <a:br>
              <a:rPr lang="en-US" sz="3000" dirty="0">
                <a:latin typeface="Effra" panose="020B0603020203020204" pitchFamily="34" charset="0"/>
                <a:cs typeface="Effra" panose="020B0603020203020204" pitchFamily="34" charset="0"/>
              </a:rPr>
            </a:br>
            <a:r>
              <a:rPr sz="3000" dirty="0">
                <a:latin typeface="Effra" panose="020B0603020203020204" pitchFamily="34" charset="0"/>
                <a:cs typeface="Effra" panose="020B0603020203020204" pitchFamily="34" charset="0"/>
              </a:rPr>
              <a:t>Standardize the shared governance review</a:t>
            </a:r>
            <a:r>
              <a:rPr sz="3000" dirty="0">
                <a:latin typeface="Effra" panose="020B0603020203020204" pitchFamily="34" charset="0"/>
                <a:ea typeface="+mj-ea"/>
                <a:cs typeface="Effra" panose="020B0603020203020204" pitchFamily="34" charset="0"/>
                <a:sym typeface="Calibri"/>
              </a:rPr>
              <a:t> </a:t>
            </a:r>
          </a:p>
        </p:txBody>
      </p:sp>
      <p:sp>
        <p:nvSpPr>
          <p:cNvPr id="232" name="Text Placeholder 2"/>
          <p:cNvSpPr txBox="1">
            <a:spLocks noGrp="1"/>
          </p:cNvSpPr>
          <p:nvPr>
            <p:ph type="body" sz="half" idx="1"/>
          </p:nvPr>
        </p:nvSpPr>
        <p:spPr>
          <a:xfrm>
            <a:off x="1115839" y="2042304"/>
            <a:ext cx="6518539" cy="4244217"/>
          </a:xfrm>
          <a:prstGeom prst="rect">
            <a:avLst/>
          </a:prstGeom>
        </p:spPr>
        <p:txBody>
          <a:bodyPr>
            <a:noAutofit/>
          </a:bodyPr>
          <a:lstStyle/>
          <a:p>
            <a:pPr marL="342900" indent="-342900">
              <a:buFont typeface="Arial" panose="020B0604020202020204" pitchFamily="34" charset="0"/>
              <a:buChar char="•"/>
            </a:pPr>
            <a:r>
              <a:rPr lang="en-US" dirty="0">
                <a:latin typeface="Museo Slab 300" panose="02000000000000000000" pitchFamily="2" charset="77"/>
              </a:rPr>
              <a:t>Work with the University Senate to implement one review process with clearly defined objectives across all Colleges/Schools </a:t>
            </a:r>
          </a:p>
          <a:p>
            <a:pPr marL="342900" indent="-342900">
              <a:buFont typeface="Arial" panose="020B0604020202020204" pitchFamily="34" charset="0"/>
              <a:buChar char="•"/>
            </a:pPr>
            <a:r>
              <a:rPr lang="en-US" dirty="0">
                <a:latin typeface="Museo Slab 300" panose="02000000000000000000" pitchFamily="2" charset="77"/>
              </a:rPr>
              <a:t>Consider reducing the number of Curriculum Committees to two university-wide bodies:</a:t>
            </a:r>
          </a:p>
          <a:p>
            <a:pPr marL="747713" lvl="3" indent="-280988">
              <a:spcBef>
                <a:spcPts val="600"/>
              </a:spcBef>
              <a:buFont typeface="Arial" panose="020B0604020202020204" pitchFamily="34" charset="0"/>
              <a:buChar char="•"/>
            </a:pPr>
            <a:r>
              <a:rPr lang="en-US" sz="1800" dirty="0">
                <a:latin typeface="Museo Slab 300" panose="02000000000000000000" pitchFamily="2" charset="77"/>
              </a:rPr>
              <a:t>Graduate Council (for East &amp; West campus, and SPD)</a:t>
            </a:r>
          </a:p>
          <a:p>
            <a:pPr marL="747713" lvl="1" indent="-280988">
              <a:spcBef>
                <a:spcPts val="600"/>
              </a:spcBef>
              <a:buFont typeface="Arial" panose="020B0604020202020204" pitchFamily="34" charset="0"/>
              <a:buChar char="•"/>
            </a:pPr>
            <a:r>
              <a:rPr lang="en-US" sz="1800" dirty="0">
                <a:latin typeface="Museo Slab 300" panose="02000000000000000000" pitchFamily="2" charset="77"/>
              </a:rPr>
              <a:t>Undergraduate Council (for all Colleges/Schools)</a:t>
            </a:r>
          </a:p>
          <a:p>
            <a:pPr marL="747713" lvl="1" indent="-280988">
              <a:spcBef>
                <a:spcPts val="600"/>
              </a:spcBef>
              <a:buFont typeface="Arial" panose="020B0604020202020204" pitchFamily="34" charset="0"/>
              <a:buChar char="•"/>
            </a:pPr>
            <a:r>
              <a:rPr lang="en-US" sz="1800" dirty="0">
                <a:latin typeface="Museo Slab 300" panose="02000000000000000000" pitchFamily="2" charset="77"/>
              </a:rPr>
              <a:t>Accelerated bachelor/master programs would be reviewed jointly </a:t>
            </a:r>
          </a:p>
          <a:p>
            <a:pPr marL="747713" lvl="1" indent="-280988">
              <a:spcBef>
                <a:spcPts val="600"/>
              </a:spcBef>
              <a:buFont typeface="Arial" panose="020B0604020202020204" pitchFamily="34" charset="0"/>
              <a:buChar char="•"/>
            </a:pPr>
            <a:r>
              <a:rPr lang="en-US" sz="1800" dirty="0">
                <a:latin typeface="Museo Slab 300" panose="02000000000000000000" pitchFamily="2" charset="77"/>
              </a:rPr>
              <a:t>Subcommittees could handle College/School specific matters</a:t>
            </a:r>
          </a:p>
          <a:p>
            <a:pPr marL="342900" indent="-342900">
              <a:spcBef>
                <a:spcPts val="600"/>
              </a:spcBef>
              <a:buSzPct val="100000"/>
              <a:buFont typeface="Arial"/>
              <a:buChar char="•"/>
              <a:defRPr sz="2400">
                <a:latin typeface="+mj-lt"/>
                <a:ea typeface="+mj-ea"/>
                <a:cs typeface="+mj-cs"/>
                <a:sym typeface="Calibri"/>
              </a:defRPr>
            </a:pPr>
            <a:endParaRPr dirty="0">
              <a:solidFill>
                <a:schemeClr val="tx1"/>
              </a:solidFill>
              <a:latin typeface="Museo Slab 300" panose="02000000000000000000" pitchFamily="2" charset="77"/>
            </a:endParaRPr>
          </a:p>
        </p:txBody>
      </p:sp>
      <p:pic>
        <p:nvPicPr>
          <p:cNvPr id="234" name="Picture 4" descr="Image demonstrates what a new collaborative workflow would include. The steps, from top to bottom, are as follows: idea, consultation, proposal development, technical pre-review, shared governance review, final Dean’s Office and Provost’s Office reviews, and submission to SUNY/NYSED. "/>
          <p:cNvPicPr>
            <a:picLocks noChangeAspect="1"/>
          </p:cNvPicPr>
          <p:nvPr/>
        </p:nvPicPr>
        <p:blipFill>
          <a:blip r:embed="rId2"/>
          <a:stretch>
            <a:fillRect/>
          </a:stretch>
        </p:blipFill>
        <p:spPr>
          <a:xfrm>
            <a:off x="7634378" y="2042304"/>
            <a:ext cx="4211836" cy="3455969"/>
          </a:xfrm>
          <a:prstGeom prst="rect">
            <a:avLst/>
          </a:prstGeom>
          <a:ln w="12700">
            <a:miter lim="400000"/>
          </a:ln>
        </p:spPr>
      </p:pic>
      <p:sp>
        <p:nvSpPr>
          <p:cNvPr id="233" name="Slide Number Placeholder 3"/>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itle 3"/>
          <p:cNvSpPr txBox="1">
            <a:spLocks noGrp="1"/>
          </p:cNvSpPr>
          <p:nvPr>
            <p:ph type="title"/>
          </p:nvPr>
        </p:nvSpPr>
        <p:spPr>
          <a:xfrm>
            <a:off x="1103376" y="1151081"/>
            <a:ext cx="10058400" cy="462374"/>
          </a:xfrm>
          <a:prstGeom prst="rect">
            <a:avLst/>
          </a:prstGeom>
        </p:spPr>
        <p:txBody>
          <a:bodyPr>
            <a:normAutofit/>
          </a:bodyPr>
          <a:lstStyle>
            <a:lvl1pPr defTabSz="694944">
              <a:defRPr sz="3040"/>
            </a:lvl1pPr>
          </a:lstStyle>
          <a:p>
            <a:r>
              <a:rPr sz="3000" dirty="0"/>
              <a:t>Cost/Benefits Analysis </a:t>
            </a:r>
          </a:p>
        </p:txBody>
      </p:sp>
      <p:sp>
        <p:nvSpPr>
          <p:cNvPr id="236" name="Text Placeholder 1"/>
          <p:cNvSpPr txBox="1">
            <a:spLocks noGrp="1"/>
          </p:cNvSpPr>
          <p:nvPr>
            <p:ph type="body" idx="1"/>
          </p:nvPr>
        </p:nvSpPr>
        <p:spPr>
          <a:xfrm>
            <a:off x="1066798" y="1736699"/>
            <a:ext cx="10932546" cy="4142825"/>
          </a:xfrm>
          <a:prstGeom prst="rect">
            <a:avLst/>
          </a:prstGeom>
        </p:spPr>
        <p:txBody>
          <a:bodyPr/>
          <a:lstStyle/>
          <a:p>
            <a:pPr>
              <a:defRPr b="1"/>
            </a:pPr>
            <a:r>
              <a:rPr dirty="0"/>
              <a:t>Benefits:</a:t>
            </a:r>
          </a:p>
          <a:p>
            <a:pPr marL="742950" lvl="1" indent="-285750">
              <a:lnSpc>
                <a:spcPct val="90000"/>
              </a:lnSpc>
              <a:spcBef>
                <a:spcPts val="500"/>
              </a:spcBef>
              <a:buSzPct val="100000"/>
              <a:buFont typeface="Arial"/>
              <a:buChar char="•"/>
              <a:defRPr>
                <a:solidFill>
                  <a:srgbClr val="888888"/>
                </a:solidFill>
              </a:defRPr>
            </a:pPr>
            <a:r>
              <a:rPr dirty="0">
                <a:solidFill>
                  <a:schemeClr val="tx1"/>
                </a:solidFill>
              </a:rPr>
              <a:t>Standardized process promotes One Campus Identity</a:t>
            </a:r>
          </a:p>
          <a:p>
            <a:pPr marL="742950" lvl="1" indent="-285750">
              <a:lnSpc>
                <a:spcPct val="90000"/>
              </a:lnSpc>
              <a:spcBef>
                <a:spcPts val="500"/>
              </a:spcBef>
              <a:buSzPct val="100000"/>
              <a:buFont typeface="Arial"/>
              <a:buChar char="•"/>
              <a:defRPr>
                <a:solidFill>
                  <a:srgbClr val="888888"/>
                </a:solidFill>
              </a:defRPr>
            </a:pPr>
            <a:r>
              <a:rPr dirty="0">
                <a:solidFill>
                  <a:schemeClr val="tx1"/>
                </a:solidFill>
              </a:rPr>
              <a:t>Central support will simplify and expedite new program development</a:t>
            </a:r>
          </a:p>
          <a:p>
            <a:pPr marL="742950" lvl="1" indent="-285750">
              <a:lnSpc>
                <a:spcPct val="90000"/>
              </a:lnSpc>
              <a:spcBef>
                <a:spcPts val="500"/>
              </a:spcBef>
              <a:buSzPct val="100000"/>
              <a:buFont typeface="Arial"/>
              <a:buChar char="•"/>
              <a:defRPr>
                <a:solidFill>
                  <a:srgbClr val="888888"/>
                </a:solidFill>
              </a:defRPr>
            </a:pPr>
            <a:r>
              <a:rPr dirty="0">
                <a:solidFill>
                  <a:schemeClr val="tx1"/>
                </a:solidFill>
              </a:rPr>
              <a:t>Facilitates faculty engagement in new program development </a:t>
            </a:r>
          </a:p>
          <a:p>
            <a:pPr marL="742950" lvl="1" indent="-285750">
              <a:lnSpc>
                <a:spcPct val="90000"/>
              </a:lnSpc>
              <a:spcBef>
                <a:spcPts val="500"/>
              </a:spcBef>
              <a:buSzPct val="100000"/>
              <a:buFont typeface="Arial"/>
              <a:buChar char="•"/>
              <a:defRPr>
                <a:solidFill>
                  <a:srgbClr val="888888"/>
                </a:solidFill>
              </a:defRPr>
            </a:pPr>
            <a:r>
              <a:rPr dirty="0">
                <a:solidFill>
                  <a:schemeClr val="tx1"/>
                </a:solidFill>
              </a:rPr>
              <a:t>Logical home for new program incubator and program assessment effort</a:t>
            </a:r>
          </a:p>
          <a:p>
            <a:pPr marL="742950" lvl="1" indent="-285750">
              <a:lnSpc>
                <a:spcPct val="90000"/>
              </a:lnSpc>
              <a:spcBef>
                <a:spcPts val="500"/>
              </a:spcBef>
              <a:buSzPct val="100000"/>
              <a:buFont typeface="Arial"/>
              <a:buChar char="•"/>
              <a:defRPr>
                <a:solidFill>
                  <a:srgbClr val="888888"/>
                </a:solidFill>
              </a:defRPr>
            </a:pPr>
            <a:r>
              <a:rPr dirty="0">
                <a:solidFill>
                  <a:schemeClr val="tx1"/>
                </a:solidFill>
              </a:rPr>
              <a:t>Improved handling of interdisciplinary proposals</a:t>
            </a:r>
          </a:p>
          <a:p>
            <a:pPr marL="742950" lvl="1" indent="-285750">
              <a:lnSpc>
                <a:spcPct val="90000"/>
              </a:lnSpc>
              <a:spcBef>
                <a:spcPts val="500"/>
              </a:spcBef>
              <a:buSzPct val="100000"/>
              <a:buFont typeface="Arial"/>
              <a:buChar char="•"/>
              <a:defRPr>
                <a:solidFill>
                  <a:srgbClr val="888888"/>
                </a:solidFill>
              </a:defRPr>
            </a:pPr>
            <a:r>
              <a:rPr dirty="0">
                <a:solidFill>
                  <a:schemeClr val="tx1"/>
                </a:solidFill>
              </a:rPr>
              <a:t>Reduced faculty and staff effort will result in time and cost savings</a:t>
            </a:r>
          </a:p>
          <a:p>
            <a:pPr>
              <a:spcBef>
                <a:spcPts val="300"/>
              </a:spcBef>
              <a:defRPr b="1"/>
            </a:pPr>
            <a:r>
              <a:rPr dirty="0">
                <a:solidFill>
                  <a:schemeClr val="tx1"/>
                </a:solidFill>
              </a:rPr>
              <a:t>Risks:</a:t>
            </a:r>
          </a:p>
          <a:p>
            <a:pPr marL="742950" lvl="1" indent="-285750">
              <a:lnSpc>
                <a:spcPct val="90000"/>
              </a:lnSpc>
              <a:spcBef>
                <a:spcPts val="500"/>
              </a:spcBef>
              <a:buSzPct val="100000"/>
              <a:buFont typeface="Arial"/>
              <a:buChar char="•"/>
              <a:defRPr>
                <a:solidFill>
                  <a:srgbClr val="888888"/>
                </a:solidFill>
              </a:defRPr>
            </a:pPr>
            <a:r>
              <a:rPr dirty="0">
                <a:solidFill>
                  <a:schemeClr val="tx1"/>
                </a:solidFill>
              </a:rPr>
              <a:t>New workflow may require redistribution of responsibilities between units</a:t>
            </a:r>
          </a:p>
          <a:p>
            <a:pPr marL="742950" lvl="1" indent="-285750">
              <a:lnSpc>
                <a:spcPct val="90000"/>
              </a:lnSpc>
              <a:spcBef>
                <a:spcPts val="500"/>
              </a:spcBef>
              <a:buSzPct val="100000"/>
              <a:buFont typeface="Arial"/>
              <a:buChar char="•"/>
              <a:defRPr>
                <a:solidFill>
                  <a:srgbClr val="888888"/>
                </a:solidFill>
              </a:defRPr>
            </a:pPr>
            <a:r>
              <a:rPr dirty="0">
                <a:solidFill>
                  <a:schemeClr val="tx1"/>
                </a:solidFill>
              </a:rPr>
              <a:t>Significant change to current shared governance will require campus buy-in</a:t>
            </a:r>
          </a:p>
          <a:p>
            <a:pPr marL="742950" lvl="1" indent="-285750">
              <a:lnSpc>
                <a:spcPct val="90000"/>
              </a:lnSpc>
              <a:spcBef>
                <a:spcPts val="500"/>
              </a:spcBef>
              <a:buSzPct val="100000"/>
              <a:buFont typeface="Arial"/>
              <a:buChar char="•"/>
              <a:defRPr>
                <a:solidFill>
                  <a:srgbClr val="888888"/>
                </a:solidFill>
              </a:defRPr>
            </a:pPr>
            <a:r>
              <a:rPr dirty="0">
                <a:solidFill>
                  <a:schemeClr val="tx1"/>
                </a:solidFill>
              </a:rPr>
              <a:t>Expense for curriculum management software ($150k+) and licenses (~$75k/year)</a:t>
            </a:r>
          </a:p>
        </p:txBody>
      </p:sp>
      <p:sp>
        <p:nvSpPr>
          <p:cNvPr id="237" name="Slide Number Placeholder 2"/>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3"/>
          <p:cNvSpPr txBox="1">
            <a:spLocks noGrp="1"/>
          </p:cNvSpPr>
          <p:nvPr>
            <p:ph type="title"/>
          </p:nvPr>
        </p:nvSpPr>
        <p:spPr>
          <a:xfrm>
            <a:off x="1085088" y="1142207"/>
            <a:ext cx="10058400" cy="462374"/>
          </a:xfrm>
          <a:prstGeom prst="rect">
            <a:avLst/>
          </a:prstGeom>
        </p:spPr>
        <p:txBody>
          <a:bodyPr>
            <a:normAutofit/>
          </a:bodyPr>
          <a:lstStyle>
            <a:lvl1pPr defTabSz="694944">
              <a:defRPr sz="3040"/>
            </a:lvl1pPr>
          </a:lstStyle>
          <a:p>
            <a:r>
              <a:rPr sz="3000" dirty="0"/>
              <a:t>Implementation Considerations</a:t>
            </a:r>
          </a:p>
        </p:txBody>
      </p:sp>
      <p:sp>
        <p:nvSpPr>
          <p:cNvPr id="240" name="Text Placeholder 1"/>
          <p:cNvSpPr txBox="1">
            <a:spLocks noGrp="1"/>
          </p:cNvSpPr>
          <p:nvPr>
            <p:ph type="body" idx="1"/>
          </p:nvPr>
        </p:nvSpPr>
        <p:spPr>
          <a:xfrm>
            <a:off x="1130807" y="1866089"/>
            <a:ext cx="10363201" cy="4420431"/>
          </a:xfrm>
          <a:prstGeom prst="rect">
            <a:avLst/>
          </a:prstGeom>
        </p:spPr>
        <p:txBody>
          <a:bodyPr/>
          <a:lstStyle/>
          <a:p>
            <a:pPr marL="342899" indent="-342899">
              <a:spcBef>
                <a:spcPts val="300"/>
              </a:spcBef>
              <a:buSzPct val="100000"/>
              <a:buFont typeface="Arial"/>
              <a:buChar char="•"/>
            </a:pPr>
            <a:r>
              <a:rPr dirty="0"/>
              <a:t>Initially focus on new program development and expand to other curriculum reviews later </a:t>
            </a:r>
          </a:p>
          <a:p>
            <a:pPr marL="342899" indent="-342899">
              <a:spcBef>
                <a:spcPts val="300"/>
              </a:spcBef>
              <a:buSzPct val="100000"/>
              <a:buFont typeface="Arial"/>
              <a:buChar char="•"/>
            </a:pPr>
            <a:r>
              <a:rPr dirty="0"/>
              <a:t>Realign responsibilities for curriculum management in the Provost’s office; currently distributed between Graduate School and Undergraduate Affairs </a:t>
            </a:r>
          </a:p>
          <a:p>
            <a:pPr marL="342899" indent="-342899">
              <a:spcBef>
                <a:spcPts val="300"/>
              </a:spcBef>
              <a:buSzPct val="100000"/>
              <a:buFont typeface="Arial"/>
              <a:buChar char="•"/>
            </a:pPr>
            <a:r>
              <a:rPr dirty="0"/>
              <a:t>Assess necessary staffing for new Academic Portfolio Management Office</a:t>
            </a:r>
          </a:p>
          <a:p>
            <a:pPr marL="342899" indent="-342899">
              <a:spcBef>
                <a:spcPts val="300"/>
              </a:spcBef>
              <a:buSzPct val="100000"/>
              <a:buFont typeface="Arial"/>
              <a:buChar char="•"/>
            </a:pPr>
            <a:r>
              <a:rPr dirty="0"/>
              <a:t>Develop new workflow in collaboration between Provost’s Office, Dean’s Offices, and shared governance</a:t>
            </a:r>
          </a:p>
          <a:p>
            <a:pPr marL="342899" indent="-342899">
              <a:spcBef>
                <a:spcPts val="300"/>
              </a:spcBef>
              <a:buSzPct val="100000"/>
              <a:buFont typeface="Arial"/>
              <a:buChar char="•"/>
            </a:pPr>
            <a:r>
              <a:rPr dirty="0"/>
              <a:t>Develop training materials and expand resource repository</a:t>
            </a:r>
          </a:p>
          <a:p>
            <a:pPr marL="342899" indent="-342899">
              <a:spcBef>
                <a:spcPts val="300"/>
              </a:spcBef>
              <a:buSzPct val="100000"/>
              <a:buFont typeface="Arial"/>
              <a:buChar char="•"/>
            </a:pPr>
            <a:r>
              <a:rPr dirty="0"/>
              <a:t>Evaluate requirements for curriculum management software and acquire it </a:t>
            </a:r>
          </a:p>
        </p:txBody>
      </p:sp>
      <p:sp>
        <p:nvSpPr>
          <p:cNvPr id="241" name="Slide Number Placeholder 2"/>
          <p:cNvSpPr txBox="1">
            <a:spLocks noGrp="1"/>
          </p:cNvSpPr>
          <p:nvPr>
            <p:ph type="sldNum" sz="quarter" idx="2"/>
          </p:nvPr>
        </p:nvSpPr>
        <p:spPr>
          <a:xfrm>
            <a:off x="11025584" y="6347163"/>
            <a:ext cx="174772" cy="2438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63</TotalTime>
  <Words>706</Words>
  <Application>Microsoft Macintosh PowerPoint</Application>
  <PresentationFormat>Widescreen</PresentationFormat>
  <Paragraphs>73</Paragraphs>
  <Slides>10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Museo Slab 700</vt:lpstr>
      <vt:lpstr>Effra Heavy</vt:lpstr>
      <vt:lpstr>Museo Slab 900</vt:lpstr>
      <vt:lpstr>Calibri</vt:lpstr>
      <vt:lpstr>Arial</vt:lpstr>
      <vt:lpstr>Museo Slab 300</vt:lpstr>
      <vt:lpstr>Courier New</vt:lpstr>
      <vt:lpstr>Effra</vt:lpstr>
      <vt:lpstr>Calibri Light</vt:lpstr>
      <vt:lpstr>Office Theme</vt:lpstr>
      <vt:lpstr>Streamlining Program Approval/Revision Process – April 16, 2021 </vt:lpstr>
      <vt:lpstr>Streamlining Program Approval/Revision Process Proposal</vt:lpstr>
      <vt:lpstr>Current State: Complex and Opaque Workflow</vt:lpstr>
      <vt:lpstr>What We Learned</vt:lpstr>
      <vt:lpstr>What We Learned (cont.)</vt:lpstr>
      <vt:lpstr>Recommendation I: Implement a new collaborative workflow for program development  </vt:lpstr>
      <vt:lpstr>Recommendation II:  Standardize the shared governance review </vt:lpstr>
      <vt:lpstr>Cost/Benefits Analysis </vt:lpstr>
      <vt:lpstr>Implementation Considerations</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Streamlining Program Approval/Revision Process </dc:title>
  <dc:subject/>
  <dc:creator/>
  <cp:keywords/>
  <dc:description/>
  <cp:lastModifiedBy>Allison Schwartz</cp:lastModifiedBy>
  <cp:revision>16</cp:revision>
  <dcterms:modified xsi:type="dcterms:W3CDTF">2021-06-22T16:19:03Z</dcterms:modified>
  <cp:category/>
</cp:coreProperties>
</file>