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useo Slab 700" panose="02000000000000000000" pitchFamily="50" charset="0"/>
      <p:bold r:id="rId21"/>
      <p:boldItalic r:id="rId22"/>
    </p:embeddedFont>
    <p:embeddedFont>
      <p:font typeface="Museo Slab 100" panose="02000000000000000000" pitchFamily="50" charset="0"/>
      <p:regular r:id="rId23"/>
      <p:italic r:id="rId24"/>
    </p:embeddedFont>
    <p:embeddedFont>
      <p:font typeface="Museo Slab 300" panose="02000000000000000000" pitchFamily="50" charset="0"/>
      <p:regular r:id="rId25"/>
      <p:italic r:id="rId26"/>
    </p:embeddedFont>
    <p:embeddedFont>
      <p:font typeface="Museo Slab 900" panose="02000000000000000000" pitchFamily="50" charset="0"/>
      <p:bold r:id="rId27"/>
      <p:boldItalic r:id="rId28"/>
    </p:embeddedFont>
    <p:embeddedFont>
      <p:font typeface="Museo Slab 500" panose="02000000000000000000" pitchFamily="50" charset="0"/>
      <p:regular r:id="rId29"/>
      <p:italic r:id="rId30"/>
    </p:embeddedFont>
    <p:embeddedFont>
      <p:font typeface="Effra Heavy" panose="020B0803020203020204" pitchFamily="34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383"/>
    <a:srgbClr val="C0C0C0"/>
    <a:srgbClr val="A7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4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96" y="234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-5881"/>
            <a:ext cx="9163665" cy="687221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769806" y="4657197"/>
            <a:ext cx="7374194" cy="18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1272796"/>
            <a:ext cx="3595854" cy="6850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86846" y="4860050"/>
            <a:ext cx="6612962" cy="65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  <a:latin typeface="Museo Slab 700" charset="0"/>
                <a:ea typeface="Museo Slab 700" charset="0"/>
                <a:cs typeface="Museo Slab 70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86846" y="2368662"/>
            <a:ext cx="6612962" cy="20858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70000"/>
              </a:lnSpc>
              <a:defRPr sz="6000" b="0" i="0">
                <a:solidFill>
                  <a:schemeClr val="bg1"/>
                </a:solidFill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TALK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7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6116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="1" i="0"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6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4054287" y="961466"/>
            <a:ext cx="2152764" cy="4625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323802" y="962913"/>
            <a:ext cx="2188186" cy="227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828383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323802" y="3321427"/>
            <a:ext cx="2188185" cy="2265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828383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054287" y="5735335"/>
            <a:ext cx="4457700" cy="269811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3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33016" y="908553"/>
            <a:ext cx="6612962" cy="11342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="0" i="0"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233015" y="2385579"/>
            <a:ext cx="2095593" cy="30002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51058" y="2385579"/>
            <a:ext cx="2094919" cy="3000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484694" y="2385696"/>
            <a:ext cx="2095512" cy="3000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1233015" y="5462319"/>
            <a:ext cx="2095593" cy="326585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3484613" y="5462319"/>
            <a:ext cx="2095593" cy="326585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5751058" y="5462319"/>
            <a:ext cx="2095593" cy="326585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6115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="0" i="0"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5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4287" y="961466"/>
            <a:ext cx="4457700" cy="4625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054287" y="5735335"/>
            <a:ext cx="4457700" cy="269811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2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-5881"/>
            <a:ext cx="9163665" cy="6872211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4" y="197984"/>
            <a:ext cx="1676630" cy="319431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628650" y="62412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28650" y="723918"/>
            <a:ext cx="7886700" cy="484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5583892" y="5694397"/>
            <a:ext cx="2931458" cy="256356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chemeClr val="bg1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in.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71350" y="6358424"/>
            <a:ext cx="904424" cy="3906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sz="1600" dirty="0" smtClean="0"/>
              <a:t>CEWIT</a:t>
            </a:r>
          </a:p>
          <a:p>
            <a:r>
              <a:rPr lang="en-US" sz="1600" dirty="0" smtClean="0"/>
              <a:t>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-5881"/>
            <a:ext cx="9163665" cy="6872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837" y="1904962"/>
            <a:ext cx="7886700" cy="30527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70000"/>
              </a:lnSpc>
              <a:defRPr sz="6000" b="0" i="0">
                <a:solidFill>
                  <a:schemeClr val="bg1"/>
                </a:solidFill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STATEMENT</a:t>
            </a:r>
            <a:br>
              <a:rPr lang="en-US" dirty="0" smtClean="0"/>
            </a:br>
            <a:r>
              <a:rPr lang="en-US" dirty="0" smtClean="0"/>
              <a:t>DISCUSSION</a:t>
            </a:r>
            <a:br>
              <a:rPr lang="en-US" dirty="0" smtClean="0"/>
            </a:br>
            <a:r>
              <a:rPr lang="en-US" dirty="0" smtClean="0"/>
              <a:t>OPENER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6774" y="642921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4" y="197984"/>
            <a:ext cx="1676630" cy="31943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28650" y="62412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 userDrawn="1"/>
        </p:nvSpPr>
        <p:spPr>
          <a:xfrm>
            <a:off x="571350" y="6358424"/>
            <a:ext cx="904424" cy="3906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sz="1600" dirty="0" smtClean="0"/>
              <a:t>CEWIT</a:t>
            </a:r>
          </a:p>
          <a:p>
            <a:r>
              <a:rPr lang="en-US" sz="1600" dirty="0" smtClean="0"/>
              <a:t>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89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BU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865" y="908553"/>
            <a:ext cx="6612962" cy="113178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="0" i="0" baseline="0">
                <a:solidFill>
                  <a:schemeClr val="tx1"/>
                </a:solidFill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8865" y="2141908"/>
            <a:ext cx="6612962" cy="363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</a:t>
            </a:r>
            <a:r>
              <a:rPr lang="en-US" dirty="0" smtClean="0"/>
              <a:t>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endParaRPr lang="en-US" dirty="0" smtClean="0"/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is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r>
              <a:rPr lang="en-US" dirty="0" smtClean="0"/>
              <a:t> </a:t>
            </a:r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</a:t>
            </a:r>
            <a:r>
              <a:rPr lang="en-US" dirty="0" smtClean="0"/>
              <a:t> se </a:t>
            </a:r>
            <a:r>
              <a:rPr lang="en-US" dirty="0" err="1" smtClean="0"/>
              <a:t>eosaerum</a:t>
            </a:r>
            <a:r>
              <a:rPr lang="en-US" dirty="0" smtClean="0"/>
              <a:t> qui </a:t>
            </a:r>
            <a:r>
              <a:rPr lang="en-US" dirty="0" err="1" smtClean="0"/>
              <a:t>offictius</a:t>
            </a:r>
            <a:r>
              <a:rPr lang="en-US" dirty="0" smtClean="0"/>
              <a:t> </a:t>
            </a:r>
            <a:r>
              <a:rPr lang="en-US" dirty="0" err="1" smtClean="0"/>
              <a:t>nobit</a:t>
            </a:r>
            <a:r>
              <a:rPr lang="en-US" dirty="0" smtClean="0"/>
              <a:t> </a:t>
            </a:r>
            <a:r>
              <a:rPr lang="en-US" dirty="0" err="1" smtClean="0"/>
              <a:t>alique</a:t>
            </a:r>
            <a:r>
              <a:rPr lang="en-US" dirty="0" smtClean="0"/>
              <a:t> non </a:t>
            </a:r>
            <a:r>
              <a:rPr lang="en-US" dirty="0" err="1" smtClean="0"/>
              <a:t>nonsenis</a:t>
            </a:r>
            <a:r>
              <a:rPr lang="en-US" dirty="0" smtClean="0"/>
              <a:t> rem </a:t>
            </a:r>
            <a:r>
              <a:rPr lang="en-US" dirty="0" err="1" smtClean="0"/>
              <a:t>saecus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Fugiam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apellorum</a:t>
            </a:r>
            <a:r>
              <a:rPr lang="en-US" dirty="0" smtClean="0"/>
              <a:t> re </a:t>
            </a:r>
            <a:r>
              <a:rPr lang="en-US" dirty="0" err="1" smtClean="0"/>
              <a:t>occatet</a:t>
            </a:r>
            <a:r>
              <a:rPr lang="en-US" dirty="0" smtClean="0"/>
              <a:t> </a:t>
            </a:r>
            <a:r>
              <a:rPr lang="en-US" dirty="0" err="1" smtClean="0"/>
              <a:t>evento</a:t>
            </a:r>
            <a:r>
              <a:rPr lang="en-US" dirty="0" smtClean="0"/>
              <a:t> </a:t>
            </a:r>
            <a:r>
              <a:rPr lang="en-US" dirty="0" err="1" smtClean="0"/>
              <a:t>consequas</a:t>
            </a:r>
            <a:r>
              <a:rPr lang="en-US" dirty="0" smtClean="0"/>
              <a:t> nit </a:t>
            </a:r>
            <a:r>
              <a:rPr lang="en-US" dirty="0" err="1" smtClean="0"/>
              <a:t>eatur</a:t>
            </a:r>
            <a:r>
              <a:rPr lang="en-US" dirty="0" smtClean="0"/>
              <a:t>? Bea </a:t>
            </a:r>
            <a:r>
              <a:rPr lang="en-US" dirty="0" err="1" smtClean="0"/>
              <a:t>dolorpo</a:t>
            </a:r>
            <a:r>
              <a:rPr lang="en-US" dirty="0" smtClean="0"/>
              <a:t> </a:t>
            </a:r>
            <a:r>
              <a:rPr lang="en-US" dirty="0" err="1" smtClean="0"/>
              <a:t>rrorrum</a:t>
            </a:r>
            <a:r>
              <a:rPr lang="en-US" dirty="0" smtClean="0"/>
              <a:t> </a:t>
            </a:r>
            <a:r>
              <a:rPr lang="en-US" dirty="0" err="1" smtClean="0"/>
              <a:t>fuga</a:t>
            </a:r>
            <a:r>
              <a:rPr lang="en-US" dirty="0" smtClean="0"/>
              <a:t>. </a:t>
            </a:r>
            <a:r>
              <a:rPr lang="en-US" dirty="0" err="1" smtClean="0"/>
              <a:t>Pictam</a:t>
            </a:r>
            <a:r>
              <a:rPr lang="en-US" dirty="0" smtClean="0"/>
              <a:t> </a:t>
            </a:r>
            <a:r>
              <a:rPr lang="en-US" dirty="0" err="1" smtClean="0"/>
              <a:t>ent</a:t>
            </a:r>
            <a:r>
              <a:rPr lang="en-US" dirty="0" smtClean="0"/>
              <a:t> </a:t>
            </a:r>
            <a:r>
              <a:rPr lang="en-US" dirty="0" err="1" smtClean="0"/>
              <a:t>anis</a:t>
            </a:r>
            <a:r>
              <a:rPr lang="en-US" dirty="0" smtClean="0"/>
              <a:t> </a:t>
            </a:r>
            <a:r>
              <a:rPr lang="en-US" dirty="0" err="1" smtClean="0"/>
              <a:t>dolutem</a:t>
            </a:r>
            <a:r>
              <a:rPr lang="en-US" dirty="0" smtClean="0"/>
              <a:t> </a:t>
            </a:r>
            <a:r>
              <a:rPr lang="en-US" dirty="0" err="1" smtClean="0"/>
              <a:t>audis</a:t>
            </a:r>
            <a:r>
              <a:rPr lang="en-US" dirty="0" smtClean="0"/>
              <a:t> </a:t>
            </a:r>
            <a:r>
              <a:rPr lang="en-US" dirty="0" err="1" smtClean="0"/>
              <a:t>doluptas</a:t>
            </a:r>
            <a:r>
              <a:rPr lang="en-US" dirty="0" smtClean="0"/>
              <a:t> quo </a:t>
            </a:r>
            <a:r>
              <a:rPr lang="en-US" dirty="0" err="1" smtClean="0"/>
              <a:t>cusdam</a:t>
            </a:r>
            <a:r>
              <a:rPr lang="en-US" dirty="0" smtClean="0"/>
              <a:t> </a:t>
            </a:r>
            <a:r>
              <a:rPr lang="en-US" dirty="0" err="1" smtClean="0"/>
              <a:t>arcit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err="1" smtClean="0"/>
              <a:t>alibusam</a:t>
            </a:r>
            <a:r>
              <a:rPr lang="en-US" dirty="0" smtClean="0"/>
              <a:t> as </a:t>
            </a:r>
            <a:r>
              <a:rPr lang="en-US" dirty="0" err="1" smtClean="0"/>
              <a:t>estiunt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et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porta </a:t>
            </a:r>
            <a:r>
              <a:rPr lang="en-US" dirty="0" err="1" smtClean="0"/>
              <a:t>orci</a:t>
            </a:r>
            <a:r>
              <a:rPr lang="en-US" dirty="0" smtClean="0"/>
              <a:t> magna, at </a:t>
            </a:r>
            <a:r>
              <a:rPr lang="en-US" dirty="0" err="1" smtClean="0"/>
              <a:t>varius</a:t>
            </a:r>
            <a:r>
              <a:rPr lang="en-US" dirty="0" smtClean="0"/>
              <a:t> dolor </a:t>
            </a:r>
            <a:r>
              <a:rPr lang="en-US" dirty="0" err="1" smtClean="0"/>
              <a:t>viverra</a:t>
            </a:r>
            <a:r>
              <a:rPr lang="en-US" dirty="0" smtClean="0"/>
              <a:t> id. </a:t>
            </a:r>
            <a:r>
              <a:rPr lang="en-US" dirty="0" err="1" smtClean="0"/>
              <a:t>Vestibulum</a:t>
            </a:r>
            <a:r>
              <a:rPr lang="en-US" dirty="0" smtClean="0"/>
              <a:t> ac semper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nisi,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in. Nam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ac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quam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et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 Nam at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,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ac,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in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vitae, </a:t>
            </a:r>
            <a:r>
              <a:rPr lang="en-US" dirty="0" err="1" smtClean="0"/>
              <a:t>varius</a:t>
            </a:r>
            <a:r>
              <a:rPr lang="en-US" dirty="0" smtClean="0"/>
              <a:t> ante.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fermentum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,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non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at quam. Nam </a:t>
            </a:r>
            <a:r>
              <a:rPr lang="en-US" dirty="0" err="1" smtClean="0"/>
              <a:t>vulputate</a:t>
            </a:r>
            <a:r>
              <a:rPr lang="en-US" dirty="0" smtClean="0"/>
              <a:t> ante </a:t>
            </a:r>
            <a:r>
              <a:rPr lang="en-US" dirty="0" err="1" smtClean="0"/>
              <a:t>eu</a:t>
            </a:r>
            <a:r>
              <a:rPr lang="en-US" dirty="0" smtClean="0"/>
              <a:t> dui </a:t>
            </a:r>
            <a:r>
              <a:rPr lang="en-US" dirty="0" err="1" smtClean="0"/>
              <a:t>accumsan</a:t>
            </a:r>
            <a:r>
              <a:rPr lang="en-US" dirty="0" smtClean="0"/>
              <a:t>, et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ex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quam et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potenti</a:t>
            </a:r>
            <a:r>
              <a:rPr 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6248472"/>
            <a:ext cx="7890681" cy="1"/>
          </a:xfrm>
          <a:prstGeom prst="line">
            <a:avLst/>
          </a:prstGeom>
          <a:ln w="19050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Text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3016" y="908553"/>
            <a:ext cx="6612962" cy="11342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="0" i="0"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3016" y="2141908"/>
            <a:ext cx="3259317" cy="363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quam, </a:t>
            </a:r>
            <a:r>
              <a:rPr lang="en-US" dirty="0" err="1" smtClean="0"/>
              <a:t>pulvinar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dui. </a:t>
            </a:r>
            <a:r>
              <a:rPr lang="en-US" dirty="0" err="1" smtClean="0"/>
              <a:t>Phasellus</a:t>
            </a:r>
            <a:r>
              <a:rPr lang="en-US" dirty="0" smtClean="0"/>
              <a:t> maximus id </a:t>
            </a:r>
            <a:r>
              <a:rPr lang="en-US" dirty="0" err="1" smtClean="0"/>
              <a:t>neque</a:t>
            </a:r>
            <a:r>
              <a:rPr lang="en-US" dirty="0" smtClean="0"/>
              <a:t> et convallis.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at mi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magna, et </a:t>
            </a:r>
            <a:r>
              <a:rPr lang="en-US" dirty="0" err="1" smtClean="0"/>
              <a:t>alqiquam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tempus sed.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ac nisi ac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porta </a:t>
            </a:r>
            <a:r>
              <a:rPr lang="en-US" dirty="0" err="1" smtClean="0"/>
              <a:t>eget</a:t>
            </a:r>
            <a:r>
              <a:rPr lang="en-US" dirty="0" smtClean="0"/>
              <a:t> ipsum.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ac </a:t>
            </a:r>
            <a:r>
              <a:rPr lang="en-US" dirty="0" err="1" smtClean="0"/>
              <a:t>porttitor</a:t>
            </a:r>
            <a:r>
              <a:rPr lang="en-US" dirty="0" smtClean="0"/>
              <a:t> dolor, a </a:t>
            </a:r>
            <a:r>
              <a:rPr lang="en-US" dirty="0" err="1" smtClean="0"/>
              <a:t>euismod</a:t>
            </a:r>
            <a:r>
              <a:rPr lang="en-US" dirty="0" smtClean="0"/>
              <a:t> ante.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 Nam </a:t>
            </a:r>
            <a:r>
              <a:rPr lang="en-US" dirty="0" err="1" smtClean="0"/>
              <a:t>porttitor</a:t>
            </a:r>
            <a:r>
              <a:rPr lang="en-US" dirty="0" smtClean="0"/>
              <a:t> ligula </a:t>
            </a:r>
            <a:r>
              <a:rPr lang="en-US" dirty="0" err="1" smtClean="0"/>
              <a:t>ornare</a:t>
            </a:r>
            <a:r>
              <a:rPr lang="en-US" dirty="0" smtClean="0"/>
              <a:t>, </a:t>
            </a:r>
            <a:r>
              <a:rPr lang="en-US" dirty="0" err="1" smtClean="0"/>
              <a:t>rutrum</a:t>
            </a:r>
            <a:r>
              <a:rPr lang="en-US" dirty="0" smtClean="0"/>
              <a:t> ipsum at,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86661" y="2141908"/>
            <a:ext cx="3259317" cy="3633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non lorem vitae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. Nam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omare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potenti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dictum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ac.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ac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in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, id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. Nunc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gravida.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,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vitae,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In </a:t>
            </a:r>
            <a:r>
              <a:rPr lang="en-US" dirty="0" err="1" smtClean="0"/>
              <a:t>hac</a:t>
            </a:r>
            <a:r>
              <a:rPr lang="en-US" dirty="0" smtClean="0"/>
              <a:t> </a:t>
            </a:r>
            <a:r>
              <a:rPr lang="en-US" dirty="0" err="1" smtClean="0"/>
              <a:t>habitasse</a:t>
            </a:r>
            <a:r>
              <a:rPr lang="en-US" dirty="0" smtClean="0"/>
              <a:t> </a:t>
            </a:r>
            <a:r>
              <a:rPr lang="en-US" dirty="0" err="1" smtClean="0"/>
              <a:t>platea</a:t>
            </a:r>
            <a:r>
              <a:rPr lang="en-US" dirty="0" smtClean="0"/>
              <a:t> </a:t>
            </a:r>
            <a:r>
              <a:rPr lang="en-US" dirty="0" err="1" smtClean="0"/>
              <a:t>dictumst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57790"/>
            <a:ext cx="2212142" cy="24577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65000"/>
              </a:lnSpc>
              <a:defRPr sz="3600" b="0" i="0"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58353" y="957789"/>
            <a:ext cx="5556998" cy="473962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750"/>
              </a:spcBef>
              <a:buFont typeface="Arial" charset="0"/>
              <a:buChar char="•"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sim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endParaRPr lang="en-US" dirty="0" smtClean="0"/>
          </a:p>
          <a:p>
            <a:pPr lvl="0"/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endParaRPr lang="en-US" dirty="0" smtClean="0"/>
          </a:p>
          <a:p>
            <a:pPr lvl="0"/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estorise</a:t>
            </a:r>
            <a:r>
              <a:rPr lang="en-US" dirty="0" smtClean="0"/>
              <a:t> </a:t>
            </a:r>
            <a:r>
              <a:rPr lang="en-US" dirty="0" err="1" smtClean="0"/>
              <a:t>saerum</a:t>
            </a:r>
            <a:r>
              <a:rPr lang="en-US" dirty="0" smtClean="0"/>
              <a:t> qui </a:t>
            </a:r>
            <a:r>
              <a:rPr lang="en-US" dirty="0" err="1" smtClean="0"/>
              <a:t>offic</a:t>
            </a:r>
            <a:endParaRPr lang="en-US" dirty="0" smtClean="0"/>
          </a:p>
          <a:p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ipsum </a:t>
            </a:r>
            <a:r>
              <a:rPr lang="en-US" dirty="0" err="1" smtClean="0"/>
              <a:t>iaculis</a:t>
            </a:r>
            <a:r>
              <a:rPr lang="en-US" dirty="0" smtClean="0"/>
              <a:t> porta.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id ex </a:t>
            </a:r>
            <a:r>
              <a:rPr lang="en-US" dirty="0" err="1" smtClean="0"/>
              <a:t>quis</a:t>
            </a:r>
            <a:r>
              <a:rPr lang="en-US" dirty="0" smtClean="0"/>
              <a:t> ipsum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id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Integer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Aliquam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, </a:t>
            </a:r>
            <a:r>
              <a:rPr lang="en-US" dirty="0" err="1" smtClean="0"/>
              <a:t>condimentum</a:t>
            </a:r>
            <a:r>
              <a:rPr lang="en-US" dirty="0" smtClean="0"/>
              <a:t> dui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Nulla</a:t>
            </a:r>
            <a:r>
              <a:rPr lang="en-US" dirty="0" smtClean="0"/>
              <a:t> semper libero non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et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gravida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maximus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dolor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23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3016" y="908553"/>
            <a:ext cx="6612962" cy="11342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="0" i="0"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3017" y="2141907"/>
            <a:ext cx="6612962" cy="349396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750"/>
              </a:spcBef>
              <a:buFont typeface="Arial" charset="0"/>
              <a:buChar char="•"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sim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endParaRPr lang="en-US" dirty="0" smtClean="0"/>
          </a:p>
          <a:p>
            <a:pPr lvl="0"/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endParaRPr lang="en-US" dirty="0" smtClean="0"/>
          </a:p>
          <a:p>
            <a:pPr lvl="0"/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estorise</a:t>
            </a:r>
            <a:r>
              <a:rPr lang="en-US" dirty="0" smtClean="0"/>
              <a:t> </a:t>
            </a:r>
            <a:r>
              <a:rPr lang="en-US" dirty="0" err="1" smtClean="0"/>
              <a:t>saerum</a:t>
            </a:r>
            <a:r>
              <a:rPr lang="en-US" dirty="0" smtClean="0"/>
              <a:t> qui </a:t>
            </a:r>
            <a:r>
              <a:rPr lang="en-US" dirty="0" err="1" smtClean="0"/>
              <a:t>offic</a:t>
            </a:r>
            <a:endParaRPr lang="en-US" dirty="0" smtClean="0"/>
          </a:p>
          <a:p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ipsum </a:t>
            </a:r>
            <a:r>
              <a:rPr lang="en-US" dirty="0" err="1" smtClean="0"/>
              <a:t>iaculis</a:t>
            </a:r>
            <a:r>
              <a:rPr lang="en-US" dirty="0" smtClean="0"/>
              <a:t> porta.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id ex </a:t>
            </a:r>
            <a:r>
              <a:rPr lang="en-US" dirty="0" err="1" smtClean="0"/>
              <a:t>quis</a:t>
            </a:r>
            <a:r>
              <a:rPr lang="en-US" dirty="0" smtClean="0"/>
              <a:t> ipsum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id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Integer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Aliquam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, </a:t>
            </a:r>
            <a:r>
              <a:rPr lang="en-US" dirty="0" err="1" smtClean="0"/>
              <a:t>condimentum</a:t>
            </a:r>
            <a:r>
              <a:rPr lang="en-US" dirty="0" smtClean="0"/>
              <a:t> dui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Nulla</a:t>
            </a:r>
            <a:r>
              <a:rPr lang="en-US" dirty="0" smtClean="0"/>
              <a:t> semper libero non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5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115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="0" i="0"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5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4287" y="962913"/>
            <a:ext cx="4457700" cy="4624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054287" y="5735335"/>
            <a:ext cx="4457700" cy="269811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4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6114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="0" i="0"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6114" y="2141908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Font typeface="Arial" charset="0"/>
              <a:buChar char="•"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sim </a:t>
            </a:r>
            <a:r>
              <a:rPr lang="en-US" dirty="0" err="1" smtClean="0"/>
              <a:t>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endParaRPr lang="en-US" dirty="0" smtClean="0"/>
          </a:p>
          <a:p>
            <a:pPr lvl="0"/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am con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officillatas</a:t>
            </a:r>
            <a:r>
              <a:rPr lang="en-US" dirty="0" smtClean="0"/>
              <a:t> </a:t>
            </a:r>
            <a:r>
              <a:rPr lang="en-US" dirty="0" err="1" smtClean="0"/>
              <a:t>sitis</a:t>
            </a:r>
            <a:r>
              <a:rPr lang="en-US" dirty="0" smtClean="0"/>
              <a:t> </a:t>
            </a:r>
            <a:r>
              <a:rPr lang="en-US" dirty="0" err="1" smtClean="0"/>
              <a:t>mosanim</a:t>
            </a:r>
            <a:endParaRPr lang="en-US" dirty="0" smtClean="0"/>
          </a:p>
          <a:p>
            <a:pPr lvl="0"/>
            <a:r>
              <a:rPr lang="en-US" dirty="0" err="1" smtClean="0"/>
              <a:t>Peribus</a:t>
            </a:r>
            <a:r>
              <a:rPr lang="en-US" dirty="0" smtClean="0"/>
              <a:t> </a:t>
            </a:r>
            <a:r>
              <a:rPr lang="en-US" dirty="0" err="1" smtClean="0"/>
              <a:t>ellate</a:t>
            </a:r>
            <a:r>
              <a:rPr lang="en-US" dirty="0" smtClean="0"/>
              <a:t> </a:t>
            </a:r>
            <a:r>
              <a:rPr lang="en-US" dirty="0" err="1" smtClean="0"/>
              <a:t>ipienem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estorise</a:t>
            </a:r>
            <a:r>
              <a:rPr lang="en-US" dirty="0" smtClean="0"/>
              <a:t> </a:t>
            </a:r>
            <a:r>
              <a:rPr lang="en-US" dirty="0" err="1" smtClean="0"/>
              <a:t>saerum</a:t>
            </a:r>
            <a:r>
              <a:rPr lang="en-US" dirty="0" smtClean="0"/>
              <a:t> qui </a:t>
            </a:r>
            <a:r>
              <a:rPr lang="en-US" dirty="0" err="1" smtClean="0"/>
              <a:t>offic</a:t>
            </a:r>
            <a:endParaRPr lang="en-US" dirty="0" smtClean="0"/>
          </a:p>
          <a:p>
            <a:r>
              <a:rPr lang="en-US" dirty="0" err="1" smtClean="0"/>
              <a:t>Sed</a:t>
            </a:r>
            <a:r>
              <a:rPr lang="en-US" dirty="0" smtClean="0"/>
              <a:t> id ex </a:t>
            </a:r>
            <a:r>
              <a:rPr lang="en-US" dirty="0" err="1" smtClean="0"/>
              <a:t>quis</a:t>
            </a:r>
            <a:r>
              <a:rPr lang="en-US" dirty="0" smtClean="0"/>
              <a:t> ipsum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4287" y="962913"/>
            <a:ext cx="4457700" cy="4624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054287" y="5735335"/>
            <a:ext cx="4457700" cy="269811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2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ext-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24199" y="897538"/>
            <a:ext cx="3335552" cy="9722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="1" i="0"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4199" y="2039016"/>
            <a:ext cx="3335552" cy="36162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 smtClean="0"/>
              <a:t>Igendaerat</a:t>
            </a:r>
            <a:r>
              <a:rPr lang="en-US" dirty="0" smtClean="0"/>
              <a:t> as </a:t>
            </a:r>
            <a:r>
              <a:rPr lang="en-US" dirty="0" err="1" smtClean="0"/>
              <a:t>porpossin</a:t>
            </a:r>
            <a:r>
              <a:rPr lang="en-US" dirty="0" smtClean="0"/>
              <a:t> con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simBereptatur</a:t>
            </a:r>
            <a:r>
              <a:rPr lang="en-US" dirty="0" smtClean="0"/>
              <a:t> re </a:t>
            </a:r>
            <a:r>
              <a:rPr lang="en-US" dirty="0" err="1" smtClean="0"/>
              <a:t>sinctorio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Evel</a:t>
            </a:r>
            <a:r>
              <a:rPr lang="en-US" dirty="0" smtClean="0"/>
              <a:t> </a:t>
            </a:r>
            <a:r>
              <a:rPr lang="en-US" dirty="0" err="1" smtClean="0"/>
              <a:t>ium</a:t>
            </a:r>
            <a:r>
              <a:rPr lang="en-US" dirty="0" smtClean="0"/>
              <a:t> </a:t>
            </a:r>
            <a:r>
              <a:rPr lang="en-US" dirty="0" err="1" smtClean="0"/>
              <a:t>quiae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everatquodi</a:t>
            </a:r>
            <a:r>
              <a:rPr lang="en-US" dirty="0" smtClean="0"/>
              <a:t> </a:t>
            </a:r>
            <a:r>
              <a:rPr lang="en-US" dirty="0" err="1" smtClean="0"/>
              <a:t>rempore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quiatur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excerum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convallis</a:t>
            </a:r>
            <a:r>
              <a:rPr lang="en-US" dirty="0" smtClean="0"/>
              <a:t> nisi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a, </a:t>
            </a:r>
            <a:r>
              <a:rPr lang="en-US" dirty="0" err="1" smtClean="0"/>
              <a:t>convallis</a:t>
            </a:r>
            <a:r>
              <a:rPr lang="en-US" dirty="0" smtClean="0"/>
              <a:t>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tempus lacus.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in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et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libero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56777" y="961466"/>
            <a:ext cx="2155249" cy="46240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22596" y="962912"/>
            <a:ext cx="2189391" cy="46226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rgbClr val="828383"/>
                </a:solidFill>
                <a:latin typeface="Museo Slab 500" charset="0"/>
                <a:ea typeface="Museo Slab 500" charset="0"/>
                <a:cs typeface="Museo Slab 50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56777" y="5735335"/>
            <a:ext cx="2155249" cy="269811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322597" y="5735335"/>
            <a:ext cx="2189389" cy="269811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buNone/>
              <a:defRPr sz="800" b="0" i="0" baseline="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8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-5881"/>
            <a:ext cx="9163665" cy="68722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01478" y="-6148"/>
            <a:ext cx="8772041" cy="6872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dirty="0" smtClean="0"/>
              <a:t>‘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4" y="204428"/>
            <a:ext cx="1589892" cy="3153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28650" y="6248472"/>
            <a:ext cx="7890681" cy="1"/>
          </a:xfrm>
          <a:prstGeom prst="line">
            <a:avLst/>
          </a:prstGeom>
          <a:ln w="19050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2284" y="6425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537481" y="6360816"/>
            <a:ext cx="904424" cy="3906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sz="1600" dirty="0" smtClean="0">
                <a:solidFill>
                  <a:srgbClr val="828383"/>
                </a:solidFill>
              </a:rPr>
              <a:t>CEWIT</a:t>
            </a:r>
          </a:p>
          <a:p>
            <a:r>
              <a:rPr lang="en-US" sz="1600" dirty="0" smtClean="0">
                <a:solidFill>
                  <a:srgbClr val="828383"/>
                </a:solidFill>
              </a:rPr>
              <a:t>2017</a:t>
            </a:r>
            <a:endParaRPr lang="en-US" sz="1600" dirty="0">
              <a:solidFill>
                <a:srgbClr val="828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5" r:id="rId4"/>
    <p:sldLayoutId id="2147483664" r:id="rId5"/>
    <p:sldLayoutId id="2147483672" r:id="rId6"/>
    <p:sldLayoutId id="2147483669" r:id="rId7"/>
    <p:sldLayoutId id="2147483668" r:id="rId8"/>
    <p:sldLayoutId id="2147483673" r:id="rId9"/>
    <p:sldLayoutId id="2147483674" r:id="rId10"/>
    <p:sldLayoutId id="2147483662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 INFORMATION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86846" y="2368662"/>
            <a:ext cx="6612962" cy="20858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70000"/>
              </a:lnSpc>
              <a:defRPr sz="6000" b="0" i="0">
                <a:solidFill>
                  <a:schemeClr val="bg1"/>
                </a:solidFill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TALK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 err="1"/>
              <a:t>Igendaerat</a:t>
            </a:r>
            <a:r>
              <a:rPr lang="en-US" dirty="0"/>
              <a:t> as </a:t>
            </a:r>
            <a:r>
              <a:rPr lang="en-US" dirty="0" err="1"/>
              <a:t>porpossin</a:t>
            </a:r>
            <a:r>
              <a:rPr lang="en-US" dirty="0"/>
              <a:t> con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simBereptatur</a:t>
            </a:r>
            <a:r>
              <a:rPr lang="en-US" dirty="0"/>
              <a:t> re </a:t>
            </a:r>
            <a:r>
              <a:rPr lang="en-US" dirty="0" err="1"/>
              <a:t>sinctorio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everatquodi</a:t>
            </a:r>
            <a:r>
              <a:rPr lang="en-US" dirty="0"/>
              <a:t> </a:t>
            </a:r>
            <a:r>
              <a:rPr lang="en-US" dirty="0" err="1"/>
              <a:t>rempore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excerum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convallis nisi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convallis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tempus lacus.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in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et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libero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idx="14"/>
          </p:nvPr>
        </p:nvSpPr>
        <p:spPr/>
      </p:sp>
      <p:sp>
        <p:nvSpPr>
          <p:cNvPr id="7" name="Content Placeholder 6"/>
          <p:cNvSpPr>
            <a:spLocks noGrp="1"/>
          </p:cNvSpPr>
          <p:nvPr>
            <p:ph type="body" sz="half" idx="1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6115" y="897538"/>
            <a:ext cx="3335552" cy="972207"/>
          </a:xfrm>
        </p:spPr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dolor sit </a:t>
            </a:r>
            <a:r>
              <a:rPr lang="en-US" dirty="0" err="1" smtClean="0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idx="15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idx="14"/>
          </p:nvPr>
        </p:nvSpPr>
        <p:spPr/>
      </p:sp>
      <p:sp>
        <p:nvSpPr>
          <p:cNvPr id="6" name="Content Placeholder 5"/>
          <p:cNvSpPr>
            <a:spLocks noGrp="1"/>
          </p:cNvSpPr>
          <p:nvPr>
            <p:ph type="body" sz="half" idx="2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</a:t>
            </a:r>
            <a:r>
              <a:rPr lang="en-US" dirty="0" smtClean="0"/>
              <a:t>in.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half" idx="2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 err="1"/>
              <a:t>Igendaerat</a:t>
            </a:r>
            <a:r>
              <a:rPr lang="en-US" dirty="0"/>
              <a:t> as </a:t>
            </a:r>
            <a:r>
              <a:rPr lang="en-US" dirty="0" err="1"/>
              <a:t>porpossin</a:t>
            </a:r>
            <a:r>
              <a:rPr lang="en-US" dirty="0"/>
              <a:t> con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simBereptatur</a:t>
            </a:r>
            <a:r>
              <a:rPr lang="en-US" dirty="0"/>
              <a:t> re </a:t>
            </a:r>
            <a:r>
              <a:rPr lang="en-US" dirty="0" err="1"/>
              <a:t>sinctorio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everatquodi</a:t>
            </a:r>
            <a:r>
              <a:rPr lang="en-US" dirty="0"/>
              <a:t> </a:t>
            </a:r>
            <a:r>
              <a:rPr lang="en-US" dirty="0" err="1"/>
              <a:t>rempore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excerum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convallis nisi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convallis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tempus lacus.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in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et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libero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type="body" sz="half" idx="1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</a:t>
            </a:r>
            <a:r>
              <a:rPr lang="en-US" dirty="0" smtClean="0"/>
              <a:t>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18"/>
          </p:nvPr>
        </p:nvSpPr>
        <p:spPr>
          <a:xfrm>
            <a:off x="5583892" y="5720772"/>
            <a:ext cx="2931458" cy="3195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</a:t>
            </a:r>
            <a:r>
              <a:rPr lang="en-US" dirty="0" smtClean="0"/>
              <a:t>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837" y="1904962"/>
            <a:ext cx="7886700" cy="317640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Effra Heavy" charset="0"/>
                <a:ea typeface="Effra Heavy" charset="0"/>
                <a:cs typeface="Effra Heavy" charset="0"/>
              </a:defRPr>
            </a:lvl1pPr>
          </a:lstStyle>
          <a:p>
            <a:r>
              <a:rPr lang="en-US" dirty="0" smtClean="0"/>
              <a:t>SUBTITLE</a:t>
            </a:r>
            <a:br>
              <a:rPr lang="en-US" dirty="0" smtClean="0"/>
            </a:br>
            <a:r>
              <a:rPr lang="en-US" dirty="0" smtClean="0"/>
              <a:t>STATEMENT</a:t>
            </a:r>
            <a:br>
              <a:rPr lang="en-US" dirty="0" smtClean="0"/>
            </a:br>
            <a:r>
              <a:rPr lang="en-US" dirty="0" smtClean="0"/>
              <a:t>DISCUSSION</a:t>
            </a:r>
            <a:br>
              <a:rPr lang="en-US" dirty="0" smtClean="0"/>
            </a:br>
            <a:r>
              <a:rPr lang="en-US" dirty="0" smtClean="0"/>
              <a:t>OPENER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0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Igendaerat</a:t>
            </a:r>
            <a:r>
              <a:rPr lang="en-US" dirty="0"/>
              <a:t> as </a:t>
            </a:r>
            <a:r>
              <a:rPr lang="en-US" dirty="0" err="1"/>
              <a:t>porpossin</a:t>
            </a:r>
            <a:r>
              <a:rPr lang="en-US" dirty="0"/>
              <a:t> con </a:t>
            </a:r>
            <a:r>
              <a:rPr lang="en-US" dirty="0" err="1"/>
              <a:t>pe</a:t>
            </a:r>
            <a:r>
              <a:rPr lang="en-US" dirty="0"/>
              <a:t> sim </a:t>
            </a:r>
            <a:r>
              <a:rPr lang="en-US" dirty="0" err="1"/>
              <a:t>Bereptatur</a:t>
            </a:r>
            <a:r>
              <a:rPr lang="en-US" dirty="0"/>
              <a:t> re </a:t>
            </a:r>
            <a:r>
              <a:rPr lang="en-US" dirty="0" err="1"/>
              <a:t>sinctorio</a:t>
            </a:r>
            <a:endParaRPr lang="en-US" dirty="0"/>
          </a:p>
          <a:p>
            <a:pPr lvl="0"/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everatquodi</a:t>
            </a:r>
            <a:r>
              <a:rPr lang="en-US" dirty="0"/>
              <a:t> </a:t>
            </a:r>
            <a:r>
              <a:rPr lang="en-US" dirty="0" err="1"/>
              <a:t>rempore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excerum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am con </a:t>
            </a:r>
            <a:r>
              <a:rPr lang="en-US" dirty="0" err="1"/>
              <a:t>parit</a:t>
            </a:r>
            <a:r>
              <a:rPr lang="en-US" dirty="0"/>
              <a:t>, </a:t>
            </a:r>
            <a:r>
              <a:rPr lang="en-US" dirty="0" err="1"/>
              <a:t>officillatas</a:t>
            </a:r>
            <a:r>
              <a:rPr lang="en-US" dirty="0"/>
              <a:t> is </a:t>
            </a:r>
            <a:r>
              <a:rPr lang="en-US" dirty="0" err="1"/>
              <a:t>sitis</a:t>
            </a:r>
            <a:r>
              <a:rPr lang="en-US" dirty="0"/>
              <a:t> </a:t>
            </a:r>
            <a:r>
              <a:rPr lang="en-US" dirty="0" err="1"/>
              <a:t>mosanim</a:t>
            </a:r>
            <a:r>
              <a:rPr lang="en-US" dirty="0"/>
              <a:t> </a:t>
            </a:r>
            <a:r>
              <a:rPr lang="en-US" dirty="0" err="1"/>
              <a:t>peribus</a:t>
            </a:r>
            <a:r>
              <a:rPr lang="en-US" dirty="0"/>
              <a:t> </a:t>
            </a:r>
            <a:r>
              <a:rPr lang="en-US" dirty="0" err="1"/>
              <a:t>ellate</a:t>
            </a:r>
            <a:r>
              <a:rPr lang="en-US" dirty="0"/>
              <a:t> </a:t>
            </a:r>
            <a:r>
              <a:rPr lang="en-US" dirty="0" err="1"/>
              <a:t>ipienem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estoris</a:t>
            </a:r>
            <a:r>
              <a:rPr lang="en-US" dirty="0"/>
              <a:t> se </a:t>
            </a:r>
            <a:r>
              <a:rPr lang="en-US" dirty="0" err="1"/>
              <a:t>eosaerum</a:t>
            </a:r>
            <a:r>
              <a:rPr lang="en-US" dirty="0"/>
              <a:t> qui </a:t>
            </a:r>
            <a:r>
              <a:rPr lang="en-US" dirty="0" err="1"/>
              <a:t>offictius</a:t>
            </a:r>
            <a:r>
              <a:rPr lang="en-US" dirty="0"/>
              <a:t> </a:t>
            </a:r>
            <a:r>
              <a:rPr lang="en-US" dirty="0" err="1"/>
              <a:t>nobit</a:t>
            </a:r>
            <a:r>
              <a:rPr lang="en-US" dirty="0"/>
              <a:t> </a:t>
            </a:r>
            <a:r>
              <a:rPr lang="en-US" dirty="0" err="1"/>
              <a:t>alique</a:t>
            </a:r>
            <a:r>
              <a:rPr lang="en-US" dirty="0"/>
              <a:t> non </a:t>
            </a:r>
            <a:r>
              <a:rPr lang="en-US" dirty="0" err="1"/>
              <a:t>nonsenis</a:t>
            </a:r>
            <a:r>
              <a:rPr lang="en-US" dirty="0"/>
              <a:t> rem </a:t>
            </a:r>
            <a:r>
              <a:rPr lang="en-US" dirty="0" err="1"/>
              <a:t>saecus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Fugiam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apellorum</a:t>
            </a:r>
            <a:r>
              <a:rPr lang="en-US" dirty="0"/>
              <a:t> re </a:t>
            </a:r>
            <a:r>
              <a:rPr lang="en-US" dirty="0" err="1"/>
              <a:t>occatet</a:t>
            </a:r>
            <a:r>
              <a:rPr lang="en-US" dirty="0"/>
              <a:t> </a:t>
            </a:r>
            <a:r>
              <a:rPr lang="en-US" dirty="0" err="1"/>
              <a:t>evento</a:t>
            </a:r>
            <a:r>
              <a:rPr lang="en-US" dirty="0"/>
              <a:t> </a:t>
            </a:r>
            <a:r>
              <a:rPr lang="en-US" dirty="0" err="1"/>
              <a:t>consequas</a:t>
            </a:r>
            <a:r>
              <a:rPr lang="en-US" dirty="0"/>
              <a:t> nit </a:t>
            </a:r>
            <a:r>
              <a:rPr lang="en-US" dirty="0" err="1"/>
              <a:t>eatur</a:t>
            </a:r>
            <a:r>
              <a:rPr lang="en-US" dirty="0"/>
              <a:t>? Bea </a:t>
            </a:r>
            <a:r>
              <a:rPr lang="en-US" dirty="0" err="1"/>
              <a:t>dolorpo</a:t>
            </a:r>
            <a:r>
              <a:rPr lang="en-US" dirty="0"/>
              <a:t> </a:t>
            </a:r>
            <a:r>
              <a:rPr lang="en-US" dirty="0" err="1"/>
              <a:t>rrorrum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Pictam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</a:t>
            </a:r>
            <a:r>
              <a:rPr lang="en-US" dirty="0" err="1"/>
              <a:t>anis</a:t>
            </a:r>
            <a:r>
              <a:rPr lang="en-US" dirty="0"/>
              <a:t> </a:t>
            </a:r>
            <a:r>
              <a:rPr lang="en-US" dirty="0" err="1"/>
              <a:t>dolutem</a:t>
            </a:r>
            <a:r>
              <a:rPr lang="en-US" dirty="0"/>
              <a:t> </a:t>
            </a:r>
            <a:r>
              <a:rPr lang="en-US" dirty="0" err="1"/>
              <a:t>audis</a:t>
            </a:r>
            <a:r>
              <a:rPr lang="en-US" dirty="0"/>
              <a:t> </a:t>
            </a:r>
            <a:r>
              <a:rPr lang="en-US" dirty="0" err="1"/>
              <a:t>doluptas</a:t>
            </a:r>
            <a:r>
              <a:rPr lang="en-US" dirty="0"/>
              <a:t> quo </a:t>
            </a:r>
            <a:r>
              <a:rPr lang="en-US" dirty="0" err="1"/>
              <a:t>cusdam</a:t>
            </a:r>
            <a:r>
              <a:rPr lang="en-US" dirty="0"/>
              <a:t> </a:t>
            </a:r>
            <a:r>
              <a:rPr lang="en-US" dirty="0" err="1"/>
              <a:t>arcit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</a:t>
            </a:r>
            <a:r>
              <a:rPr lang="en-US" dirty="0" err="1"/>
              <a:t>alibusam</a:t>
            </a:r>
            <a:r>
              <a:rPr lang="en-US" dirty="0"/>
              <a:t> as </a:t>
            </a:r>
            <a:r>
              <a:rPr lang="en-US" dirty="0" err="1"/>
              <a:t>estiunt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et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porta </a:t>
            </a:r>
            <a:r>
              <a:rPr lang="en-US" dirty="0" err="1"/>
              <a:t>orci</a:t>
            </a:r>
            <a:r>
              <a:rPr lang="en-US" dirty="0"/>
              <a:t> magna, at </a:t>
            </a:r>
            <a:r>
              <a:rPr lang="en-US" dirty="0" err="1"/>
              <a:t>varius</a:t>
            </a:r>
            <a:r>
              <a:rPr lang="en-US" dirty="0"/>
              <a:t> dolor </a:t>
            </a:r>
            <a:r>
              <a:rPr lang="en-US" dirty="0" err="1"/>
              <a:t>viverra</a:t>
            </a:r>
            <a:r>
              <a:rPr lang="en-US" dirty="0"/>
              <a:t> id. </a:t>
            </a:r>
            <a:r>
              <a:rPr lang="en-US" dirty="0" err="1"/>
              <a:t>Vestibulum</a:t>
            </a:r>
            <a:r>
              <a:rPr lang="en-US" dirty="0"/>
              <a:t> ac semper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nisi,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in. Nam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ac lorem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ipsum </a:t>
            </a:r>
            <a:r>
              <a:rPr lang="en-US" dirty="0" err="1"/>
              <a:t>ut</a:t>
            </a:r>
            <a:r>
              <a:rPr lang="en-US" dirty="0"/>
              <a:t> quam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et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Nam at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ac,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in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vitae, </a:t>
            </a:r>
            <a:r>
              <a:rPr lang="en-US" dirty="0" err="1"/>
              <a:t>varius</a:t>
            </a:r>
            <a:r>
              <a:rPr lang="en-US" dirty="0"/>
              <a:t> ante.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non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at quam. Nam </a:t>
            </a:r>
            <a:r>
              <a:rPr lang="en-US" dirty="0" err="1"/>
              <a:t>vulputate</a:t>
            </a:r>
            <a:r>
              <a:rPr lang="en-US" dirty="0"/>
              <a:t> ante </a:t>
            </a:r>
            <a:r>
              <a:rPr lang="en-US" dirty="0" err="1"/>
              <a:t>eu</a:t>
            </a:r>
            <a:r>
              <a:rPr lang="en-US" dirty="0"/>
              <a:t> dui </a:t>
            </a:r>
            <a:r>
              <a:rPr lang="en-US" dirty="0" err="1"/>
              <a:t>accumsan</a:t>
            </a:r>
            <a:r>
              <a:rPr lang="en-US" dirty="0"/>
              <a:t>, et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ex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quam et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potenti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ac </a:t>
            </a:r>
            <a:r>
              <a:rPr lang="en-US" dirty="0" err="1"/>
              <a:t>porttitor</a:t>
            </a:r>
            <a:r>
              <a:rPr lang="en-US" dirty="0"/>
              <a:t> dolor, a </a:t>
            </a:r>
            <a:r>
              <a:rPr lang="en-US" dirty="0" err="1"/>
              <a:t>euismod</a:t>
            </a:r>
            <a:r>
              <a:rPr lang="en-US" dirty="0"/>
              <a:t> ante.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Nam </a:t>
            </a:r>
            <a:r>
              <a:rPr lang="en-US" dirty="0" err="1"/>
              <a:t>porttitor</a:t>
            </a:r>
            <a:r>
              <a:rPr lang="en-US" dirty="0"/>
              <a:t> ligula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ipsum at,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non lorem vitae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. Nam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omare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potenti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dictum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ac.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in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id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Nunc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gravida.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vitae,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In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Igendaerat</a:t>
            </a:r>
            <a:r>
              <a:rPr lang="en-US" dirty="0"/>
              <a:t> as </a:t>
            </a:r>
            <a:r>
              <a:rPr lang="en-US" dirty="0" err="1"/>
              <a:t>porpossin</a:t>
            </a:r>
            <a:r>
              <a:rPr lang="en-US" dirty="0"/>
              <a:t> con </a:t>
            </a:r>
            <a:r>
              <a:rPr lang="en-US" dirty="0" err="1"/>
              <a:t>pe</a:t>
            </a:r>
            <a:r>
              <a:rPr lang="en-US" dirty="0"/>
              <a:t> sim </a:t>
            </a:r>
            <a:r>
              <a:rPr lang="en-US" dirty="0" err="1"/>
              <a:t>Bereptatur</a:t>
            </a:r>
            <a:r>
              <a:rPr lang="en-US" dirty="0"/>
              <a:t> re </a:t>
            </a:r>
            <a:r>
              <a:rPr lang="en-US" dirty="0" err="1"/>
              <a:t>sinctorio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everatquodi</a:t>
            </a:r>
            <a:r>
              <a:rPr lang="en-US" dirty="0"/>
              <a:t> </a:t>
            </a:r>
            <a:r>
              <a:rPr lang="en-US" dirty="0" err="1"/>
              <a:t>rempore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quiatur</a:t>
            </a:r>
            <a:endParaRPr lang="en-US" dirty="0"/>
          </a:p>
          <a:p>
            <a:pPr lvl="0"/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excerum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am con </a:t>
            </a:r>
            <a:r>
              <a:rPr lang="en-US" dirty="0" err="1"/>
              <a:t>parit</a:t>
            </a:r>
            <a:r>
              <a:rPr lang="en-US" dirty="0"/>
              <a:t>, </a:t>
            </a:r>
            <a:r>
              <a:rPr lang="en-US" dirty="0" err="1"/>
              <a:t>officillatas</a:t>
            </a:r>
            <a:r>
              <a:rPr lang="en-US" dirty="0"/>
              <a:t> </a:t>
            </a:r>
            <a:r>
              <a:rPr lang="en-US" dirty="0" err="1"/>
              <a:t>sitis</a:t>
            </a:r>
            <a:r>
              <a:rPr lang="en-US" dirty="0"/>
              <a:t> </a:t>
            </a:r>
            <a:r>
              <a:rPr lang="en-US" dirty="0" err="1"/>
              <a:t>mosanim</a:t>
            </a:r>
            <a:endParaRPr lang="en-US" dirty="0"/>
          </a:p>
          <a:p>
            <a:pPr lvl="0"/>
            <a:r>
              <a:rPr lang="en-US" dirty="0" err="1"/>
              <a:t>Peribus</a:t>
            </a:r>
            <a:r>
              <a:rPr lang="en-US" dirty="0"/>
              <a:t> </a:t>
            </a:r>
            <a:r>
              <a:rPr lang="en-US" dirty="0" err="1"/>
              <a:t>ellate</a:t>
            </a:r>
            <a:r>
              <a:rPr lang="en-US" dirty="0"/>
              <a:t> </a:t>
            </a:r>
            <a:r>
              <a:rPr lang="en-US" dirty="0" err="1"/>
              <a:t>ipienem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estorise</a:t>
            </a:r>
            <a:r>
              <a:rPr lang="en-US" dirty="0"/>
              <a:t> </a:t>
            </a:r>
            <a:r>
              <a:rPr lang="en-US" dirty="0" err="1"/>
              <a:t>saerum</a:t>
            </a:r>
            <a:r>
              <a:rPr lang="en-US" dirty="0"/>
              <a:t> qui </a:t>
            </a:r>
            <a:r>
              <a:rPr lang="en-US" dirty="0" err="1"/>
              <a:t>offic</a:t>
            </a:r>
            <a:endParaRPr lang="en-US" dirty="0"/>
          </a:p>
          <a:p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ipsum </a:t>
            </a:r>
            <a:r>
              <a:rPr lang="en-US" dirty="0" err="1"/>
              <a:t>iaculis</a:t>
            </a:r>
            <a:r>
              <a:rPr lang="en-US" dirty="0"/>
              <a:t> porta.</a:t>
            </a:r>
          </a:p>
          <a:p>
            <a:r>
              <a:rPr lang="en-US" dirty="0" err="1"/>
              <a:t>Sed</a:t>
            </a:r>
            <a:r>
              <a:rPr lang="en-US" dirty="0"/>
              <a:t> id ex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.</a:t>
            </a:r>
          </a:p>
          <a:p>
            <a:r>
              <a:rPr lang="en-US" dirty="0"/>
              <a:t>Integer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  <a:p>
            <a:r>
              <a:rPr lang="en-US" dirty="0" err="1"/>
              <a:t>Aliquam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dui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r>
              <a:rPr lang="en-US" dirty="0" err="1"/>
              <a:t>Nulla</a:t>
            </a:r>
            <a:r>
              <a:rPr lang="en-US" dirty="0"/>
              <a:t> semper libero non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r>
              <a:rPr lang="en-US" dirty="0"/>
              <a:t>In et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gravida </a:t>
            </a:r>
            <a:r>
              <a:rPr lang="en-US" dirty="0" err="1"/>
              <a:t>pulvinar</a:t>
            </a:r>
            <a:r>
              <a:rPr lang="en-US" dirty="0"/>
              <a:t>.</a:t>
            </a:r>
          </a:p>
          <a:p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maximus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dolor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Igendaerat</a:t>
            </a:r>
            <a:r>
              <a:rPr lang="en-US" dirty="0"/>
              <a:t> as </a:t>
            </a:r>
            <a:r>
              <a:rPr lang="en-US" dirty="0" err="1"/>
              <a:t>porpossin</a:t>
            </a:r>
            <a:r>
              <a:rPr lang="en-US" dirty="0"/>
              <a:t> con </a:t>
            </a:r>
            <a:r>
              <a:rPr lang="en-US" dirty="0" err="1"/>
              <a:t>pe</a:t>
            </a:r>
            <a:r>
              <a:rPr lang="en-US" dirty="0"/>
              <a:t> sim </a:t>
            </a:r>
            <a:r>
              <a:rPr lang="en-US" dirty="0" err="1"/>
              <a:t>Bereptatur</a:t>
            </a:r>
            <a:r>
              <a:rPr lang="en-US" dirty="0"/>
              <a:t> re </a:t>
            </a:r>
            <a:r>
              <a:rPr lang="en-US" dirty="0" err="1"/>
              <a:t>sinctorio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everatquodi</a:t>
            </a:r>
            <a:r>
              <a:rPr lang="en-US" dirty="0"/>
              <a:t> </a:t>
            </a:r>
            <a:r>
              <a:rPr lang="en-US" dirty="0" err="1"/>
              <a:t>rempore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quiatur</a:t>
            </a:r>
            <a:endParaRPr lang="en-US" dirty="0"/>
          </a:p>
          <a:p>
            <a:pPr lvl="0"/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excerum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am con </a:t>
            </a:r>
            <a:r>
              <a:rPr lang="en-US" dirty="0" err="1"/>
              <a:t>parit</a:t>
            </a:r>
            <a:r>
              <a:rPr lang="en-US" dirty="0"/>
              <a:t>, </a:t>
            </a:r>
            <a:r>
              <a:rPr lang="en-US" dirty="0" err="1"/>
              <a:t>officillatas</a:t>
            </a:r>
            <a:r>
              <a:rPr lang="en-US" dirty="0"/>
              <a:t> </a:t>
            </a:r>
            <a:r>
              <a:rPr lang="en-US" dirty="0" err="1"/>
              <a:t>sitis</a:t>
            </a:r>
            <a:r>
              <a:rPr lang="en-US" dirty="0"/>
              <a:t> </a:t>
            </a:r>
            <a:r>
              <a:rPr lang="en-US" dirty="0" err="1"/>
              <a:t>mosanim</a:t>
            </a:r>
            <a:endParaRPr lang="en-US" dirty="0"/>
          </a:p>
          <a:p>
            <a:pPr lvl="0"/>
            <a:r>
              <a:rPr lang="en-US" dirty="0" err="1"/>
              <a:t>Peribus</a:t>
            </a:r>
            <a:r>
              <a:rPr lang="en-US" dirty="0"/>
              <a:t> </a:t>
            </a:r>
            <a:r>
              <a:rPr lang="en-US" dirty="0" err="1"/>
              <a:t>ellate</a:t>
            </a:r>
            <a:r>
              <a:rPr lang="en-US" dirty="0"/>
              <a:t> </a:t>
            </a:r>
            <a:r>
              <a:rPr lang="en-US" dirty="0" err="1"/>
              <a:t>ipienem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estorise</a:t>
            </a:r>
            <a:r>
              <a:rPr lang="en-US" dirty="0"/>
              <a:t> </a:t>
            </a:r>
            <a:r>
              <a:rPr lang="en-US" dirty="0" err="1"/>
              <a:t>saerum</a:t>
            </a:r>
            <a:r>
              <a:rPr lang="en-US" dirty="0"/>
              <a:t> qui </a:t>
            </a:r>
            <a:r>
              <a:rPr lang="en-US" dirty="0" err="1"/>
              <a:t>offic</a:t>
            </a:r>
            <a:endParaRPr lang="en-US" dirty="0"/>
          </a:p>
          <a:p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ipsum </a:t>
            </a:r>
            <a:r>
              <a:rPr lang="en-US" dirty="0" err="1"/>
              <a:t>iaculis</a:t>
            </a:r>
            <a:r>
              <a:rPr lang="en-US" dirty="0"/>
              <a:t> porta.</a:t>
            </a:r>
          </a:p>
          <a:p>
            <a:r>
              <a:rPr lang="en-US" dirty="0" err="1"/>
              <a:t>Sed</a:t>
            </a:r>
            <a:r>
              <a:rPr lang="en-US" dirty="0"/>
              <a:t> id ex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.</a:t>
            </a:r>
          </a:p>
          <a:p>
            <a:r>
              <a:rPr lang="en-US" dirty="0"/>
              <a:t>Integer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  <a:p>
            <a:r>
              <a:rPr lang="en-US" dirty="0" err="1"/>
              <a:t>Aliquam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dui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r>
              <a:rPr lang="en-US" dirty="0" err="1"/>
              <a:t>Nulla</a:t>
            </a:r>
            <a:r>
              <a:rPr lang="en-US" dirty="0"/>
              <a:t> semper libero non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 err="1"/>
              <a:t>Igendaerat</a:t>
            </a:r>
            <a:r>
              <a:rPr lang="en-US" dirty="0"/>
              <a:t> as </a:t>
            </a:r>
            <a:r>
              <a:rPr lang="en-US" dirty="0" err="1"/>
              <a:t>porpossin</a:t>
            </a:r>
            <a:r>
              <a:rPr lang="en-US" dirty="0"/>
              <a:t> con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simBereptatur</a:t>
            </a:r>
            <a:r>
              <a:rPr lang="en-US" dirty="0"/>
              <a:t> re </a:t>
            </a:r>
            <a:r>
              <a:rPr lang="en-US" dirty="0" err="1"/>
              <a:t>sinctorio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everatquodi</a:t>
            </a:r>
            <a:r>
              <a:rPr lang="en-US" dirty="0"/>
              <a:t> </a:t>
            </a:r>
            <a:r>
              <a:rPr lang="en-US" dirty="0" err="1"/>
              <a:t>rempore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excerum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convallis nisi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convallis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tempus lacus.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in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et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libero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type="body" sz="half" idx="1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 err="1"/>
              <a:t>Igendaerat</a:t>
            </a:r>
            <a:r>
              <a:rPr lang="en-US" dirty="0"/>
              <a:t> as </a:t>
            </a:r>
            <a:r>
              <a:rPr lang="en-US" dirty="0" err="1"/>
              <a:t>porpossin</a:t>
            </a:r>
            <a:r>
              <a:rPr lang="en-US" dirty="0"/>
              <a:t> con </a:t>
            </a:r>
            <a:r>
              <a:rPr lang="en-US" dirty="0" err="1"/>
              <a:t>pe</a:t>
            </a:r>
            <a:r>
              <a:rPr lang="en-US" dirty="0"/>
              <a:t> sim </a:t>
            </a:r>
            <a:r>
              <a:rPr lang="en-US" dirty="0" err="1"/>
              <a:t>Bereptatur</a:t>
            </a:r>
            <a:r>
              <a:rPr lang="en-US" dirty="0"/>
              <a:t> re </a:t>
            </a:r>
            <a:r>
              <a:rPr lang="en-US" dirty="0" err="1"/>
              <a:t>sinctorio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everatquodi</a:t>
            </a:r>
            <a:r>
              <a:rPr lang="en-US" dirty="0"/>
              <a:t> </a:t>
            </a:r>
            <a:r>
              <a:rPr lang="en-US" dirty="0" err="1"/>
              <a:t>rempore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quiatur</a:t>
            </a:r>
            <a:endParaRPr lang="en-US" dirty="0"/>
          </a:p>
          <a:p>
            <a:pPr lvl="0"/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excerum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am con </a:t>
            </a:r>
            <a:r>
              <a:rPr lang="en-US" dirty="0" err="1"/>
              <a:t>parit</a:t>
            </a:r>
            <a:r>
              <a:rPr lang="en-US" dirty="0"/>
              <a:t>, </a:t>
            </a:r>
            <a:r>
              <a:rPr lang="en-US" dirty="0" err="1"/>
              <a:t>officillatas</a:t>
            </a:r>
            <a:r>
              <a:rPr lang="en-US" dirty="0"/>
              <a:t> </a:t>
            </a:r>
            <a:r>
              <a:rPr lang="en-US" dirty="0" err="1"/>
              <a:t>sitis</a:t>
            </a:r>
            <a:r>
              <a:rPr lang="en-US" dirty="0"/>
              <a:t> </a:t>
            </a:r>
            <a:r>
              <a:rPr lang="en-US" dirty="0" err="1"/>
              <a:t>mosanim</a:t>
            </a:r>
            <a:endParaRPr lang="en-US" dirty="0"/>
          </a:p>
          <a:p>
            <a:pPr lvl="0"/>
            <a:r>
              <a:rPr lang="en-US" dirty="0" err="1"/>
              <a:t>Peribus</a:t>
            </a:r>
            <a:r>
              <a:rPr lang="en-US" dirty="0"/>
              <a:t> </a:t>
            </a:r>
            <a:r>
              <a:rPr lang="en-US" dirty="0" err="1"/>
              <a:t>ellate</a:t>
            </a:r>
            <a:r>
              <a:rPr lang="en-US" dirty="0"/>
              <a:t> </a:t>
            </a:r>
            <a:r>
              <a:rPr lang="en-US" dirty="0" err="1"/>
              <a:t>ipienem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estorise</a:t>
            </a:r>
            <a:r>
              <a:rPr lang="en-US" dirty="0"/>
              <a:t> </a:t>
            </a:r>
            <a:r>
              <a:rPr lang="en-US" dirty="0" err="1"/>
              <a:t>saerum</a:t>
            </a:r>
            <a:r>
              <a:rPr lang="en-US" dirty="0"/>
              <a:t> qui </a:t>
            </a:r>
            <a:r>
              <a:rPr lang="en-US" dirty="0" err="1"/>
              <a:t>offic</a:t>
            </a:r>
            <a:endParaRPr lang="en-US" dirty="0"/>
          </a:p>
          <a:p>
            <a:r>
              <a:rPr lang="en-US" dirty="0" err="1"/>
              <a:t>Sed</a:t>
            </a:r>
            <a:r>
              <a:rPr lang="en-US" dirty="0"/>
              <a:t> id ex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sp>
        <p:nvSpPr>
          <p:cNvPr id="2" name="Content Placeholder 1"/>
          <p:cNvSpPr>
            <a:spLocks noGrp="1"/>
          </p:cNvSpPr>
          <p:nvPr>
            <p:ph type="body" sz="half" idx="1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dirty="0" err="1"/>
              <a:t>Igendaerat</a:t>
            </a:r>
            <a:r>
              <a:rPr lang="en-US" dirty="0"/>
              <a:t> as </a:t>
            </a:r>
            <a:r>
              <a:rPr lang="en-US" dirty="0" err="1"/>
              <a:t>porpossin</a:t>
            </a:r>
            <a:r>
              <a:rPr lang="en-US" dirty="0"/>
              <a:t> con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simBereptatur</a:t>
            </a:r>
            <a:r>
              <a:rPr lang="en-US" dirty="0"/>
              <a:t> re </a:t>
            </a:r>
            <a:r>
              <a:rPr lang="en-US" dirty="0" err="1"/>
              <a:t>sinctorio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Evel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</a:t>
            </a:r>
            <a:r>
              <a:rPr lang="en-US" dirty="0" err="1"/>
              <a:t>everatquodi</a:t>
            </a:r>
            <a:r>
              <a:rPr lang="en-US" dirty="0"/>
              <a:t> </a:t>
            </a:r>
            <a:r>
              <a:rPr lang="en-US" dirty="0" err="1"/>
              <a:t>rempore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excerum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, convallis nisi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convallis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ipsum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tempus lacus.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in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et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libero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6" name="Content Placeholder 5"/>
          <p:cNvSpPr>
            <a:spLocks noGrp="1"/>
          </p:cNvSpPr>
          <p:nvPr>
            <p:ph type="body" sz="half" idx="16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17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ny Brook Universit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2655</TotalTime>
  <Words>1311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Museo Slab 700</vt:lpstr>
      <vt:lpstr>Museo Slab 100</vt:lpstr>
      <vt:lpstr>Museo Slab 300</vt:lpstr>
      <vt:lpstr>Arial</vt:lpstr>
      <vt:lpstr>Museo Slab 900</vt:lpstr>
      <vt:lpstr>Museo Slab 500</vt:lpstr>
      <vt:lpstr>Effra Heavy</vt:lpstr>
      <vt:lpstr>Stony Brook University</vt:lpstr>
      <vt:lpstr>TALK TITLE</vt:lpstr>
      <vt:lpstr>PowerPoint Presentation</vt:lpstr>
      <vt:lpstr>Lorem Ipsum</vt:lpstr>
      <vt:lpstr>Lorem Ipsum</vt:lpstr>
      <vt:lpstr>Lorem Ipsum</vt:lpstr>
      <vt:lpstr>Lorem Ipsum </vt:lpstr>
      <vt:lpstr>Lorem Ipsum dolor sit amet</vt:lpstr>
      <vt:lpstr>Lorem Ipsum dolor sit amet</vt:lpstr>
      <vt:lpstr>Lorem Ipsum dolor sit amet</vt:lpstr>
      <vt:lpstr>Lorem Ipsum dolor sit amet</vt:lpstr>
      <vt:lpstr>Lorem Ipsum</vt:lpstr>
      <vt:lpstr>Lorem Ipsum dolor sit amet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LeeAnn Iassogna</cp:lastModifiedBy>
  <cp:revision>104</cp:revision>
  <dcterms:created xsi:type="dcterms:W3CDTF">2015-10-09T21:49:46Z</dcterms:created>
  <dcterms:modified xsi:type="dcterms:W3CDTF">2017-07-18T15:47:22Z</dcterms:modified>
</cp:coreProperties>
</file>